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5.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6.xml" ContentType="application/vnd.openxmlformats-officedocument.presentationml.notesSlid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7.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5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58"/>
  </p:notesMasterIdLst>
  <p:sldIdLst>
    <p:sldId id="256" r:id="rId2"/>
    <p:sldId id="259" r:id="rId3"/>
    <p:sldId id="340" r:id="rId4"/>
    <p:sldId id="403" r:id="rId5"/>
    <p:sldId id="342" r:id="rId6"/>
    <p:sldId id="343" r:id="rId7"/>
    <p:sldId id="394" r:id="rId8"/>
    <p:sldId id="345" r:id="rId9"/>
    <p:sldId id="347" r:id="rId10"/>
    <p:sldId id="350" r:id="rId11"/>
    <p:sldId id="348" r:id="rId12"/>
    <p:sldId id="351" r:id="rId13"/>
    <p:sldId id="373" r:id="rId14"/>
    <p:sldId id="374" r:id="rId15"/>
    <p:sldId id="352" r:id="rId16"/>
    <p:sldId id="353" r:id="rId17"/>
    <p:sldId id="355" r:id="rId18"/>
    <p:sldId id="400" r:id="rId19"/>
    <p:sldId id="354" r:id="rId20"/>
    <p:sldId id="401" r:id="rId21"/>
    <p:sldId id="402" r:id="rId22"/>
    <p:sldId id="362" r:id="rId23"/>
    <p:sldId id="357" r:id="rId24"/>
    <p:sldId id="359" r:id="rId25"/>
    <p:sldId id="399" r:id="rId26"/>
    <p:sldId id="396" r:id="rId27"/>
    <p:sldId id="397" r:id="rId28"/>
    <p:sldId id="391" r:id="rId29"/>
    <p:sldId id="392" r:id="rId30"/>
    <p:sldId id="398" r:id="rId31"/>
    <p:sldId id="360" r:id="rId32"/>
    <p:sldId id="395" r:id="rId33"/>
    <p:sldId id="363" r:id="rId34"/>
    <p:sldId id="365" r:id="rId35"/>
    <p:sldId id="366" r:id="rId36"/>
    <p:sldId id="368" r:id="rId37"/>
    <p:sldId id="367" r:id="rId38"/>
    <p:sldId id="369" r:id="rId39"/>
    <p:sldId id="370" r:id="rId40"/>
    <p:sldId id="371" r:id="rId41"/>
    <p:sldId id="376" r:id="rId42"/>
    <p:sldId id="372" r:id="rId43"/>
    <p:sldId id="377" r:id="rId44"/>
    <p:sldId id="379" r:id="rId45"/>
    <p:sldId id="378" r:id="rId46"/>
    <p:sldId id="380" r:id="rId47"/>
    <p:sldId id="381" r:id="rId48"/>
    <p:sldId id="383" r:id="rId49"/>
    <p:sldId id="384" r:id="rId50"/>
    <p:sldId id="385" r:id="rId51"/>
    <p:sldId id="404" r:id="rId52"/>
    <p:sldId id="386" r:id="rId53"/>
    <p:sldId id="389" r:id="rId54"/>
    <p:sldId id="387" r:id="rId55"/>
    <p:sldId id="388" r:id="rId56"/>
    <p:sldId id="405"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able of Content" id="{AFD7CF2D-4CFA-4F42-ABFE-E782AF4071E5}">
          <p14:sldIdLst>
            <p14:sldId id="256"/>
            <p14:sldId id="259"/>
            <p14:sldId id="340"/>
            <p14:sldId id="403"/>
          </p14:sldIdLst>
        </p14:section>
        <p14:section name="Lec 01 Introduction" id="{5711491A-637C-4153-802B-1BC1C92E4B0D}">
          <p14:sldIdLst>
            <p14:sldId id="342"/>
            <p14:sldId id="343"/>
            <p14:sldId id="394"/>
            <p14:sldId id="345"/>
            <p14:sldId id="347"/>
            <p14:sldId id="350"/>
            <p14:sldId id="348"/>
            <p14:sldId id="351"/>
            <p14:sldId id="373"/>
            <p14:sldId id="374"/>
          </p14:sldIdLst>
        </p14:section>
        <p14:section name="Lec 02 project structure" id="{269E3E5C-C5A5-4E0F-94BD-2BB936CE5700}">
          <p14:sldIdLst>
            <p14:sldId id="352"/>
            <p14:sldId id="353"/>
            <p14:sldId id="355"/>
          </p14:sldIdLst>
        </p14:section>
        <p14:section name="Lec 03 Lighting &amp; Materials" id="{EDAD873E-26C8-4713-B00B-2D9D65F129B5}">
          <p14:sldIdLst>
            <p14:sldId id="400"/>
            <p14:sldId id="354"/>
            <p14:sldId id="401"/>
            <p14:sldId id="402"/>
            <p14:sldId id="362"/>
            <p14:sldId id="357"/>
            <p14:sldId id="359"/>
            <p14:sldId id="399"/>
            <p14:sldId id="396"/>
            <p14:sldId id="397"/>
            <p14:sldId id="391"/>
            <p14:sldId id="392"/>
            <p14:sldId id="398"/>
            <p14:sldId id="360"/>
            <p14:sldId id="395"/>
            <p14:sldId id="363"/>
          </p14:sldIdLst>
        </p14:section>
        <p14:section name="Lec 04 Coordination System" id="{76548419-E3DF-4E4E-B9D5-8E6501A03883}">
          <p14:sldIdLst>
            <p14:sldId id="365"/>
            <p14:sldId id="366"/>
            <p14:sldId id="368"/>
            <p14:sldId id="367"/>
            <p14:sldId id="369"/>
            <p14:sldId id="370"/>
            <p14:sldId id="371"/>
            <p14:sldId id="376"/>
          </p14:sldIdLst>
        </p14:section>
        <p14:section name="Lec 05 Textures" id="{4C70813A-FD10-4154-B86A-EDFD6EC0B240}">
          <p14:sldIdLst>
            <p14:sldId id="372"/>
            <p14:sldId id="377"/>
            <p14:sldId id="379"/>
            <p14:sldId id="378"/>
            <p14:sldId id="380"/>
            <p14:sldId id="381"/>
            <p14:sldId id="383"/>
            <p14:sldId id="384"/>
            <p14:sldId id="385"/>
            <p14:sldId id="404"/>
            <p14:sldId id="386"/>
            <p14:sldId id="389"/>
            <p14:sldId id="387"/>
            <p14:sldId id="388"/>
          </p14:sldIdLst>
        </p14:section>
        <p14:section name="Lec 06 Animation Loop" id="{ABD35AEA-2653-4B85-ADD3-08222FAB08C9}">
          <p14:sldIdLst>
            <p14:sldId id="405"/>
          </p14:sldIdLst>
        </p14:section>
        <p14:section name="Lec 07 3D Model Loaders" id="{07CA6B86-2C52-426A-A320-1A483FFA8B8D}">
          <p14:sldIdLst/>
        </p14:section>
        <p14:section name="Lec 08 AEC Editor" id="{F4D5E598-419F-4ACD-A855-6E2DA0C09F3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86992" autoAdjust="0"/>
  </p:normalViewPr>
  <p:slideViewPr>
    <p:cSldViewPr snapToGrid="0">
      <p:cViewPr varScale="1">
        <p:scale>
          <a:sx n="130" d="100"/>
          <a:sy n="130" d="100"/>
        </p:scale>
        <p:origin x="127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10:39:43.113"/>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2.302"/>
    </inkml:context>
    <inkml:brush xml:id="br0">
      <inkml:brushProperty name="width" value="0.035" units="cm"/>
      <inkml:brushProperty name="height" value="0.035" units="cm"/>
      <inkml:brushProperty name="color" value="#66CC00"/>
    </inkml:brush>
  </inkml:definitions>
  <inkml:trace contextRef="#ctx0" brushRef="#br0">468 38 24575,'-26'0'0,"0"0"0,0-2 0,0-1 0,0 0 0,-44-14 0,61 14 9,-1 0 1,1 1-1,0 0 0,-1 1 0,1 0 1,-1 0-1,1 1 0,-1 0 0,0 1 0,1 0 1,-1 1-1,-11 2 0,9 1-174,-1 0 0,1 1 0,0 0 0,1 0 0,0 2 0,0-1 0,0 1 0,-11 12 0,4-4-6661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1.630"/>
    </inkml:context>
    <inkml:brush xml:id="br0">
      <inkml:brushProperty name="width" value="0.035" units="cm"/>
      <inkml:brushProperty name="height" value="0.035" units="cm"/>
      <inkml:brushProperty name="color" value="#66CC00"/>
    </inkml:brush>
  </inkml:definitions>
  <inkml:trace contextRef="#ctx0" brushRef="#br0">0 57 24575,'222'2'0,"238"-5"0,-415-1 0,0-2 0,0-2 0,57-17 0,-85 21-341,1 0 0,0 2-1,24-1 1,-20 3-6485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2.777"/>
    </inkml:context>
    <inkml:brush xml:id="br0">
      <inkml:brushProperty name="width" value="0.035" units="cm"/>
      <inkml:brushProperty name="height" value="0.035" units="cm"/>
      <inkml:brushProperty name="color" value="#66CC00"/>
    </inkml:brush>
  </inkml:definitions>
  <inkml:trace contextRef="#ctx0" brushRef="#br0">1 40 24575,'36'-2'0,"54"-9"0,-35 3 0,137-7-32,236 11 0,-215 7-1269,-188-3-5525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4.023"/>
    </inkml:context>
    <inkml:brush xml:id="br0">
      <inkml:brushProperty name="width" value="0.035" units="cm"/>
      <inkml:brushProperty name="height" value="0.035" units="cm"/>
      <inkml:brushProperty name="color" value="#66CC00"/>
    </inkml:brush>
  </inkml:definitions>
  <inkml:trace contextRef="#ctx0" brushRef="#br0">0 0 24575,'1363'0'-1365,"-1341"0"-5461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6.694"/>
    </inkml:context>
    <inkml:brush xml:id="br0">
      <inkml:brushProperty name="width" value="0.035" units="cm"/>
      <inkml:brushProperty name="height" value="0.035" units="cm"/>
      <inkml:brushProperty name="color" value="#66CC00"/>
    </inkml:brush>
  </inkml:definitions>
  <inkml:trace contextRef="#ctx0" brushRef="#br0">5177 777 24575,'-266'-166'0,"220"139"0,-1 3 0,-92-34 0,-107-18 0,59 21 0,-650-184 0,637 195-268,-2 8-1,-346-15 0,-404 51 243,394 3 0,460-4 312,0 4 0,-174 28 0,240-25-286,0 1 0,1 1 0,0 2 0,1 1 0,0 2 0,1 0 0,0 2 0,-33 24 0,55-34 0,1 1 0,0 1 0,0-1 0,0 1 0,1 0 0,0 0 0,-7 15 0,-23 61 0,27-62 0,-1 6 0,1 1 0,-5 31 0,7-28 0,-13 42 0,12-48 0,2 0 0,0 1 0,2 0 0,1 0 0,1 0 0,1 0 0,5 33 0,-3-47 0,0 1 0,2-1 0,-1 0 0,1 0 0,1 0 0,0-1 0,1 1 0,0-1 0,1 0 0,0-1 0,1 0 0,13 15 0,7 3 0,0 0 0,56 39 0,-5-13 0,2-3 0,2-4 0,2-3 0,2-5 0,2-3 0,177 46 0,-229-72-1,660 159-382,-508-133 205,332 21 0,541-53 178,-535-9 0,-440 6 18,200-6 230,-222 0-131,0-2 0,90-23 0,226-75 6,-340 93-123,0-2 0,-2-2 0,41-22 0,104-69 0,-117 66 0,-49 30 0,-4 3 0,-1 0 0,0-1 0,21-18 0,-30 23 0,0-1 0,-1 1 0,1 0 0,-1-1 0,0 0 0,0 0 0,-1 0 0,1 0 0,-1 0 0,0 0 0,-1-1 0,1 1 0,-1-1 0,1-7 0,-2 9 0,-1 1 0,1 0 0,0 0 0,-1 0 0,0-1 0,0 1 0,0 0 0,0 0 0,0 0 0,0 0 0,-1 0 0,0 0 0,1 1 0,-1-1 0,0 0 0,0 1 0,-5-5 0,-53-41 0,16 13 0,-66-96 0,57 65 0,46 57-114,-1 0 1,1 0-1,-2 1 0,1 1 0,-1-1 1,-1 1-1,1 1 0,-1-1 0,0 2 1,0-1-1,-12-3 0,7 6-6712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9.957"/>
    </inkml:context>
    <inkml:brush xml:id="br0">
      <inkml:brushProperty name="width" value="0.035" units="cm"/>
      <inkml:brushProperty name="height" value="0.035" units="cm"/>
      <inkml:brushProperty name="color" value="#66CC00"/>
    </inkml:brush>
  </inkml:definitions>
  <inkml:trace contextRef="#ctx0" brushRef="#br0">2431 262 24575,'1'0'0,"-1"0"0,1 0 0,-1 0 0,1-1 0,-1 1 0,1 0 0,-1 0 0,1-1 0,-1 1 0,1 0 0,-1-1 0,0 1 0,1 0 0,-1-1 0,0 1 0,1-1 0,-1 1 0,0-1 0,1 1 0,-1-1 0,0 1 0,0-1 0,0 1 0,0-1 0,1 1 0,-1-1 0,0 1 0,0-1 0,0 1 0,0-1 0,0 1 0,0-1 0,0 1 0,0-1 0,-1 1 0,1-1 0,0 1 0,0-1 0,0 1 0,0-1 0,-1 1 0,1-1 0,0 1 0,-1-1 0,1 1 0,0-1 0,-1 1 0,1-1 0,-14-24 0,-1 12 0,1 0 0,-1 1 0,-1 1 0,0 0 0,-1 1 0,0 1 0,-1 1 0,1 0 0,-2 2 0,-23-7 0,29 10 0,-42-11 0,-109-13 0,138 24 0,-1-2 0,-42-13 0,39 10 0,-48-9 0,-14 11 0,-124 7 0,79 1 0,-343-2 0,446 3 0,1 1 0,-1 2 0,1 1 0,-60 21 0,15-4 0,48-14 0,1 1 0,0 1 0,0 2 0,2 0 0,0 2 0,0 1 0,-45 40 0,52-42 0,-1-1 0,-24 11 0,28-15 0,0 0 0,0 1 0,-25 21 0,37-27 0,-1 1 0,1-1 0,1 1 0,-1 0 0,1 1 0,0-1 0,0 1 0,1 0 0,0 0 0,0 0 0,1 0 0,0 0 0,-2 12 0,-6 41 0,3 0 0,3 1 0,4 93 0,2-146 0,0-1 0,0 0 0,0 0 0,0 0 0,1 0 0,1 0 0,-1 0 0,1-1 0,0 0 0,0 0 0,1 0 0,8 8 0,12 12 0,38 29 0,-35-31 0,-17-15 0,0-1 0,1 0 0,-1 0 0,1-1 0,1-1 0,-1 0 0,21 7 0,-5-5 0,1-2 0,43 5 0,-42-6 0,55 17 0,16 4 0,244 45 0,-250-50 0,-40-10 0,1-4 0,73 2 0,116-11 0,-76-2 0,540 5 0,-691-2 0,0-1 0,-1-1 0,1 0 0,-1-1 0,0-1 0,0 0 0,-1-2 0,1 0 0,-1 0 0,16-12 0,-8 4 0,-1-1 0,0-1 0,-1-1 0,-1-1 0,30-36 0,-38 37 0,-1 0 0,-1-1 0,-1 0 0,0-1 0,-2 0 0,0-1 0,-1 1 0,-1-2 0,-1 1 0,-1 0 0,-1-1 0,-1 0 0,-1 0 0,-1 0 0,0 1 0,-2-1 0,-7-37 0,1 33 0,-2 0 0,0 1 0,-2 0 0,0 1 0,-2 0 0,-32-42 0,20 37 0,-1 1 0,-1 2 0,-32-23 0,59 48 0,-8-7-104,0 0-36,1 1-1,-1 0 1,0 1 0,-1 0 0,0 0 0,0 1 0,0 0 0,-18-6 0,14 9-6686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6:03.709"/>
    </inkml:context>
    <inkml:brush xml:id="br0">
      <inkml:brushProperty name="width" value="0.035" units="cm"/>
      <inkml:brushProperty name="height" value="0.035" units="cm"/>
      <inkml:brushProperty name="color" value="#66CC00"/>
    </inkml:brush>
  </inkml:definitions>
  <inkml:trace contextRef="#ctx0" brushRef="#br0">0 94 24404,'3847'-94'0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3.448"/>
    </inkml:context>
    <inkml:brush xml:id="br0">
      <inkml:brushProperty name="width" value="0.035" units="cm"/>
      <inkml:brushProperty name="height" value="0.035" units="cm"/>
      <inkml:brushProperty name="color" value="#66CC00"/>
    </inkml:brush>
  </inkml:definitions>
  <inkml:trace contextRef="#ctx0" brushRef="#br0">0 351 24575,'37'-3'0,"-1"-1"0,1-2 0,-1-2 0,-1-1 0,37-15 0,36-9 0,301-54 0,-92 22 0,122-39 0,-414 99-1365,-6 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7.296"/>
    </inkml:context>
    <inkml:brush xml:id="br0">
      <inkml:brushProperty name="width" value="0.035" units="cm"/>
      <inkml:brushProperty name="height" value="0.035" units="cm"/>
      <inkml:brushProperty name="color" value="#66CC00"/>
    </inkml:brush>
  </inkml:definitions>
  <inkml:trace contextRef="#ctx0" brushRef="#br0">3158 702 24575,'-5'-5'0,"0"0"0,0-1 0,1 1 0,0-1 0,0 0 0,0 0 0,1-1 0,0 1 0,0-1 0,0 0 0,1 1 0,-2-9 0,-5-10 0,1 5 0,-15-33 0,-36-63 0,48 99 0,-1 0 0,0 0 0,-1 1 0,-1 1 0,0 0 0,-1 1 0,-20-15 0,5 9 0,0 2 0,-2 1 0,0 1 0,0 1 0,-2 2 0,-50-13 0,-216-30 0,280 53 0,-216-32 0,-363-6 0,4 43 0,581-1 0,-1 1 0,1 0 0,-1 1 0,1 1 0,0 0 0,0 1 0,1 0 0,-1 1 0,1 1 0,0 0 0,1 1 0,-14 10 0,-18 17 0,-71 72 0,98-89 0,-29 26 0,-18 19 0,-75 94 0,120-132 0,-159 225 0,171-239 0,1 1 0,0 1 0,1-1 0,0 1 0,1 0 0,0 0 0,1 1 0,1-1 0,0 1 0,0-1 0,2 1 0,0-1 0,0 1 0,1 0 0,1-1 0,0 1 0,6 15 0,-3-11 0,1 0 0,1-1 0,1 1 0,0-2 0,1 1 0,1-1 0,1-1 0,0 0 0,1 0 0,1-1 0,27 24 0,16 5-22,1-2 0,3-3 0,0-2 0,121 50 0,-92-53-58,2-3-1,187 35 1,-120-43-41,163 2 0,157-22 11,-334-8 110,0-7 0,-1-7 0,-1-5 0,173-55 0,-290 73 5,227-77 367,-220 70-318,1-1 1,-2-1-1,0-2 0,-1-1 1,38-33-1,-59 44-54,0-1 0,-1 0 0,0-1 0,-1 0 0,0 0 0,0-1 0,-1 0 0,0 0 0,-1 0 0,-1-1 0,0 0 0,0 0 0,-1 0 0,2-13 0,0-18 0,-2 0 0,-3-75 0,-2 49 0,1 32-195,-1 1 0,-2-1 0,-2 1 0,-1 0 0,-2 0 0,-17-46 0,19 66-6631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0.662"/>
    </inkml:context>
    <inkml:brush xml:id="br0">
      <inkml:brushProperty name="width" value="0.035" units="cm"/>
      <inkml:brushProperty name="height" value="0.035" units="cm"/>
      <inkml:brushProperty name="color" value="#66CC00"/>
    </inkml:brush>
  </inkml:definitions>
  <inkml:trace contextRef="#ctx0" brushRef="#br0">1299 537 24575,'1'0'0,"0"-1"0,0 1 0,-1 0 0,1-1 0,0 1 0,-1-1 0,1 1 0,0-1 0,-1 1 0,1-1 0,-1 0 0,1 1 0,-1-1 0,1 0 0,-1 1 0,1-1 0,-1 0 0,1 0 0,-1 0 0,0 1 0,0-1 0,1 0 0,-1 0 0,0 0 0,0 0 0,0-1 0,3-28 0,-2 25 0,-1-12 0,0 0 0,-2 1 0,1-1 0,-2 1 0,0 0 0,-1 0 0,-1 0 0,0 0 0,-1 1 0,-1 0 0,0 0 0,-14-20 0,-6-5 0,-2 1 0,-67-70 0,88 102 0,-1 0 0,0 1 0,0-1 0,0 2 0,0-1 0,-1 1 0,0 1 0,0 0 0,0 0 0,-1 1 0,1 0 0,-1 1 0,0 0 0,0 1 0,0 0 0,1 0 0,-1 1 0,0 1 0,0 0 0,0 0 0,0 1 0,1 1 0,-1 0 0,1 0 0,-1 1 0,1 0 0,1 1 0,-1 0 0,0 1 0,1-1 0,-9 9 0,-111 76 0,-272 140 0,379-217 0,-36 29 0,-17 10 0,11-28-1365,45-18-5461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2.323"/>
    </inkml:context>
    <inkml:brush xml:id="br0">
      <inkml:brushProperty name="width" value="0.035" units="cm"/>
      <inkml:brushProperty name="height" value="0.035" units="cm"/>
      <inkml:brushProperty name="color" value="#66CC00"/>
    </inkml:brush>
  </inkml:definitions>
  <inkml:trace contextRef="#ctx0" brushRef="#br0">0 471 24575,'38'0'0,"56"-7"0,-79 5 0,-1-1 0,0-1 0,-1 0 0,1-1 0,-1 0 0,0-1 0,15-9 0,201-147 0,-96 63 0,-119 88-69,-1-1 0,-1-1 0,1 1-1,-2-2 1,0 0 0,-1 0 0,13-24-1,-10 18-741,-6 10-6015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9.390"/>
    </inkml:context>
    <inkml:brush xml:id="br0">
      <inkml:brushProperty name="width" value="0.035" units="cm"/>
      <inkml:brushProperty name="height" value="0.035" units="cm"/>
      <inkml:brushProperty name="color" value="#66CC00"/>
    </inkml:brush>
  </inkml:definitions>
  <inkml:trace contextRef="#ctx0" brushRef="#br0">1 1 24575,'3'1'0,"0"-1"0,1 1 0,-1 0 0,0 1 0,0-1 0,0 0 0,0 1 0,0 0 0,0 0 0,-1 0 0,1 0 0,0 0 0,3 4 0,34 38 0,-34-36 0,16 21 0,-1 0 0,-2 1 0,-1 1 0,-2 1 0,0 1 0,17 55 0,44 218 0,-60-228 0,46 376 0,-51-319 0,6-1 0,41 157 0,21-41 0,12 41 0,116 517 0,-135-476 0,-69-305 0,-1 2 0,2 1 0,2-1 0,14 44 0,-14-54-170,-1 0-1,-1 1 0,0 0 1,-2 0-1,0 0 0,-2 1 1,0 22-1,-2-20-6655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4.362"/>
    </inkml:context>
    <inkml:brush xml:id="br0">
      <inkml:brushProperty name="width" value="0.035" units="cm"/>
      <inkml:brushProperty name="height" value="0.035" units="cm"/>
      <inkml:brushProperty name="color" value="#66CC00"/>
    </inkml:brush>
  </inkml:definitions>
  <inkml:trace contextRef="#ctx0" brushRef="#br0">0 17 24575,'126'2'0,"136"-5"0,-164-12 0,-97 15 0,-1 0 0,0 1 0,1-1 0,-1 1 0,0-1 0,0 0 0,1 1 0,-1-1 0,0 1 0,0-1 0,0 1 0,0-1 0,1 1 0,-1-1 0,0 0 0,0 1 0,0-1 0,0 1 0,0-1 0,0 1 0,0-1 0,0 1 0,0-1 0,-1 1 0,1-1 0,0 1 0,0-1 0,0 0 0,0 1 0,-1-1 0,1 1 0,0-1 0,-1 0 0,1 1 0,0-1 0,0 1 0,-1-1 0,1 0 0,-1 0 0,0 1 0,-16 27 0,13-23 0,-76 116-1365,66-101-5461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25.994"/>
    </inkml:context>
    <inkml:brush xml:id="br0">
      <inkml:brushProperty name="width" value="0.035" units="cm"/>
      <inkml:brushProperty name="height" value="0.035" units="cm"/>
      <inkml:brushProperty name="color" value="#66CC00"/>
    </inkml:brush>
  </inkml:definitions>
  <inkml:trace contextRef="#ctx0" brushRef="#br0">9243 1421 24575,'1'-1'0,"-1"-1"0,1 0 0,-1 1 0,0-1 0,1 1 0,-1-1 0,0 0 0,0 1 0,0-1 0,0 0 0,0 1 0,0-1 0,0 0 0,-1 1 0,1-1 0,-1 1 0,1-1 0,-1 1 0,0-1 0,1 1 0,-3-3 0,-17-33 0,-1 7 0,-1 2 0,-1 0 0,-1 2 0,-55-46 0,-125-78 0,172 127 0,-81-49-125,-2 5 0,-3 6-1,-3 4 1,-140-45-1,-522-123-1388,642 188 1463,-984-204-818,-20 122 1,-260 110 868,817 13 0,165-5 11,-410 3-1181,717 3 1367,0 5 1,1 6-1,1 4 1,1 5 0,-124 45-1,172-44 361,2 2-1,0 3 1,2 2-1,2 3 1,1 3 0,-79 70-1,127-100-557,0 1 0,1 1 0,0-1 0,1 1 0,0 1 0,1 0 0,0 0 0,1 0 0,-7 17 0,-1 14 0,-14 68 0,9-31 0,-37 131 0,-51 378 0,92 145 0,19-463 0,-5-141 0,4 161 0,2-222 0,2 0 0,19 79 0,-7-77 0,2-1 0,3-2 0,4 0 0,61 108 0,-43-100 0,4-2 0,3-3 0,93 97 0,-29-48 0,245 193 0,-287-259 0,1-3 0,3-4 0,1-4 0,3-2 0,91 30 0,-7-20-106,1-8 0,3-7-1,1-7 1,1-8 0,273-1 0,1183-23-666,-425 0 283,-798 4 523,458-3-468,-790-2 667,0-2 0,137-32 0,140-61 961,-96 25-789,-136 41-405,269-62 0,-262 56 0,-117 37 0,-1 0 0,1-1 0,-1 0 0,0 0 0,0-1 0,-1 0 0,1 0 0,-1-1 0,0 0 0,0 0 0,9-9 0,4-7 0,-1 0 0,18-28 0,12-12 0,81-101 0,162-264 0,-91 122 0,-184 279 0,234-355 0,-229 340 0,-2-1 0,29-86 0,11-92 0,-60 217 0,9-46 0,-3 1 0,-1-1 0,-3 0 0,-7-93 0,2 117-1365,-1 3-5461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0:15.654"/>
    </inkml:context>
    <inkml:brush xml:id="br0">
      <inkml:brushProperty name="width" value="0.035" units="cm"/>
      <inkml:brushProperty name="height" value="0.035" units="cm"/>
      <inkml:brushProperty name="color" value="#66CC00"/>
    </inkml:brush>
  </inkml:definitions>
  <inkml:trace contextRef="#ctx0" brushRef="#br0">5083 1899 24575,'1'-213'0,"-2"-219"0,-5 360 0,-22-104 0,8 62 0,7 47 0,-2 0 0,-4 2 0,-2-1 0,-3 2 0,-37-69 0,50 111 0,-1 1 0,-1 0 0,-1 0 0,-1 1 0,0 1 0,-27-25 0,31 34 0,-1 1 0,1 0 0,-1 0 0,-1 1 0,0 1 0,0 0 0,0 1 0,-1 0 0,0 1 0,0 1 0,-1 0 0,-15-2 0,-13-2 0,1-1 0,-73-29 0,74 23 0,0 2 0,-78-15 0,32 17 0,-419-37 0,-725 47 0,575 3 0,606 1 0,-1 2 0,1 2 0,0 2 0,0 2 0,1 2 0,1 3 0,-81 38 0,-48 14 0,125-45 0,-2-2 0,1-3 0,-2-2 0,-83 14 0,127-28 0,0 0 0,0 1 0,1 1 0,-1-1 0,1 2 0,-1-1 0,1 2 0,1-1 0,-1 1 0,1 1 0,0 0 0,0 0 0,1 0 0,0 1 0,0 1 0,-7 10 0,-4 11 0,1 0 0,1 1 0,-22 60 0,34-79 0,-13 25 0,-2-1 0,-40 58 0,39-65 0,1 2 0,2 0 0,1 1 0,-14 38 0,18-34 0,-101 314 0,91-261 0,3 0 0,-8 95 0,17 344 0,14-329 0,-2-109 0,3 0 0,5 0 0,28 124 0,78 207 0,6 27 0,-31-108 0,-71-263 0,-13-45 0,1 0 0,2-1 0,2 0 0,0 0 0,22 38 0,-16-43 0,2-1 0,0-1 0,2 0 0,0-2 0,1 0 0,2-2 0,0 0 0,1-2 0,0-1 0,2-1 0,42 20 0,-48-28 0,0-1 0,1-1 0,32 5 0,14 3 0,209 45 0,-181-41 0,-17-5 0,140 4 0,85-19 0,-111-1 0,1933 3 0,-2092 0 0,0-2 0,-1-2 0,1 0 0,-1-3 0,0 0 0,43-17 0,-47 9 0,-1 0 0,-1-2 0,0-1 0,28-26 0,27-18 0,265-186 0,-316 225 0,-2-2 0,0 0 0,-2-3 0,-1 0 0,-1-1 0,-2-1 0,-1-2 0,-1 0 0,-2-1 0,-1-1 0,-1-1 0,-2-1 0,-2 0 0,-2 0 0,0-1 0,9-73 0,-9-42 0,-10-182 0,-4 152 0,5-48 0,-5-216 0,1 419 0,-2 1 0,-1 0 0,-1 0 0,-2 0 0,0 1 0,-1 0 0,-19-33 0,-16-62 0,22 56 0,11 37 0,-2 1 0,-1 0 0,-1 1 0,-23-29 0,17 26 0,2-1 0,-21-43 0,2 11 130,10 20-1625,22 30-5331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8:46.489"/>
    </inkml:context>
    <inkml:brush xml:id="br0">
      <inkml:brushProperty name="width" value="0.35" units="cm"/>
      <inkml:brushProperty name="height" value="0.35" units="cm"/>
      <inkml:brushProperty name="color" value="#66CC00"/>
    </inkml:brush>
  </inkml:definitions>
  <inkml:trace contextRef="#ctx0" brushRef="#br0">1922 354 24575,'0'-3'0,"-1"0"0,1 0 0,-1 0 0,0 0 0,0 0 0,0 0 0,0 1 0,0-1 0,-1 0 0,1 0 0,-1 1 0,0-1 0,1 1 0,-1-1 0,0 1 0,-1 0 0,-3-4 0,-52-32 0,23 17 0,12 7 0,-1 1 0,-1 1 0,0 2 0,-1 0 0,0 2 0,0 0 0,-39-5 0,-18-6 0,-316-74 0,297 76 0,-205-8 0,290 25 0,-498 5 0,510-5 0,-1 0 0,0 1 0,1 0 0,-1 0 0,1 1 0,0 0 0,-1 0 0,1 0 0,0 0 0,0 1 0,0 0 0,0 0 0,1 0 0,-1 0 0,1 1 0,0 0 0,0 0 0,0 0 0,0 0 0,1 1 0,0-1 0,0 1 0,0 0 0,0 0 0,1 0 0,0 0 0,0 1 0,0-1 0,1 1 0,-2 7 0,-2 17 0,1 1 0,2 0 0,1 0 0,4 45 0,-1-26 0,-2-21-119,-1-17 30,1 0 0,0-1 0,0 1 0,1-1 0,0 1 0,1-1 0,1 0 0,0 1 0,0-1 0,1-1 0,1 1 0,-1 0 0,11 15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09.330"/>
    </inkml:context>
    <inkml:brush xml:id="br0">
      <inkml:brushProperty name="width" value="0.35" units="cm"/>
      <inkml:brushProperty name="height" value="0.35" units="cm"/>
      <inkml:brushProperty name="color" value="#66CC00"/>
    </inkml:brush>
  </inkml:definitions>
  <inkml:trace contextRef="#ctx0" brushRef="#br0">0 58 24575,'1348'0'0,"-1325"-2"26,1 0 0,-1-2 0,0 0 0,37-13 0,-35 9-400,0 1 1,1 2-1,33-3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20.530"/>
    </inkml:context>
    <inkml:brush xml:id="br0">
      <inkml:brushProperty name="width" value="0.35" units="cm"/>
      <inkml:brushProperty name="height" value="0.35" units="cm"/>
      <inkml:brushProperty name="color" value="#66CC00"/>
    </inkml:brush>
  </inkml:definitions>
  <inkml:trace contextRef="#ctx0" brushRef="#br0">0 3358 24575,'49'-44'0,"12"-3"0,122-71 0,-21 16 0,-87 50 0,464-337 0,-515 370 0,279-228 0,-257 204 0,-3-1 0,-2-2 0,45-64 0,88-162 0,-117 178 0,270-418 0,-281 434 0,17-28 0,94-120 0,-67 93 0,-72 102 0,1 0 0,2 2 0,1 0 0,42-42 0,-30 40 0,100-84 0,-121 104 0,-1 0 0,21-26 0,14-13 0,41-18 0,-58 46 0,0-1 0,30-32 0,14-6-1365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1:34.130"/>
    </inkml:context>
    <inkml:brush xml:id="br0">
      <inkml:brushProperty name="width" value="0.035" units="cm"/>
      <inkml:brushProperty name="height" value="0.035" units="cm"/>
      <inkml:brushProperty name="color" value="#66CC00"/>
    </inkml:brush>
  </inkml:definitions>
  <inkml:trace contextRef="#ctx0" brushRef="#br0">0 214 24575,'6'-5'0,"1"1"0,-1-1 0,1 1 0,0 1 0,13-6 0,15-8 0,-24 11 0,1 1 0,0 1 0,1 0 0,-1 1 0,1 0 0,0 0 0,-1 2 0,1-1 0,0 2 0,0 0 0,0 0 0,0 1 0,13 3 0,-20-2 0,0 0 0,-1 1 0,0-1 0,1 1 0,-1 0 0,0 1 0,-1-1 0,1 1 0,-1 0 0,1 0 0,-1 1 0,0-1 0,-1 1 0,1 0 0,-1 0 0,0 0 0,0 0 0,3 9 0,3 6 0,-1 0 0,-1 0 0,9 40 0,-15-55 0,0-1 0,0 1 0,0 0 0,-1 0 0,0-1 0,0 1 0,0 0 0,0 0 0,-1 0 0,0-1 0,0 1 0,-2 7 0,1-9 0,0-1 0,1 0 0,-1 0 0,0 0 0,0 0 0,0-1 0,-1 1 0,1-1 0,0 1 0,-1-1 0,1 1 0,-1-1 0,1 0 0,-1 0 0,1-1 0,-1 1 0,0 0 0,1-1 0,-1 0 0,0 1 0,0-1 0,1 0 0,-4-1 0,-14 2 0,0-2 0,0 0 0,0-1 0,-29-7 0,41 7 0,0 0 0,0-1 0,0 0 0,0 0 0,1-1 0,-1 0 0,1 0 0,0-1 0,0 0 0,1 0 0,-1 0 0,1-1 0,-7-8 0,4 2 0,1 0 0,0 0 0,1-1 0,1 0 0,0 0 0,0-1 0,1 1 0,1-1 0,1 0 0,0-1 0,0 1 0,1 0 0,1-1 0,1 1 0,1-22 0,-1 11 0,0-29 0,0 51 0,0 0 0,0 1 0,0-1 0,1 0 0,-1 1 0,1-1 0,0 0 0,0 1 0,0-1 0,0 1 0,0 0 0,1-1 0,-1 1 0,3-3 0,-3 4 4,0 1-1,0-1 1,0 1 0,0-1-1,0 1 1,0 0-1,0 0 1,0-1-1,0 1 1,0 0 0,0 0-1,0 0 1,0 0-1,0 0 1,0 0-1,0 0 1,0 1-1,0-1 1,0 0 0,0 1-1,0-1 1,0 0-1,0 1 1,0-1-1,0 1 1,0 0 0,0-1-1,0 1 1,-1-1-1,1 1 1,1 1-1,23 26-1482,-13-11-5347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24.161"/>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1.006"/>
    </inkml:context>
    <inkml:brush xml:id="br0">
      <inkml:brushProperty name="width" value="0.035" units="cm"/>
      <inkml:brushProperty name="height" value="0.035" units="cm"/>
      <inkml:brushProperty name="color" value="#66CC00"/>
    </inkml:brush>
  </inkml:definitions>
  <inkml:trace contextRef="#ctx0" brushRef="#br0">0 1 24575,'1'5'0,"0"1"0,0-1 0,0 1 0,1-1 0,-1 1 0,1-1 0,1 0 0,-1 0 0,1 0 0,0 0 0,5 7 0,47 53 0,-32-39 0,36 42 0,3-2 0,3-3 0,2-2 0,4-4 0,91 58 0,114 84 0,-184-126 0,117 69 0,-194-133-120,7 3-502,37 28-1,-48-30-6203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3.423"/>
    </inkml:context>
    <inkml:brush xml:id="br0">
      <inkml:brushProperty name="width" value="0.035" units="cm"/>
      <inkml:brushProperty name="height" value="0.035" units="cm"/>
      <inkml:brushProperty name="color" value="#66CC00"/>
    </inkml:brush>
  </inkml:definitions>
  <inkml:trace contextRef="#ctx0" brushRef="#br0">1095 19 24575,'-122'-18'0,"-229"23"0,281 2 0,0 3 0,-134 37 0,151-31 0,23-9 0,1 2 0,-1 1 0,2 2 0,-41 21 0,66-30 0,0 0 0,0 0 0,0 0 0,0 0 0,0 0 0,0 1 0,1-1 0,0 1 0,0 0 0,0 0 0,0 0 0,0 0 0,1 0 0,0 0 0,0 0 0,0 0 0,0 0 0,1 1 0,-1-1 0,1 0 0,0 1 0,1-1 0,-1 0 0,1 0 0,1 8 0,0-3 0,0-1 0,1 1 0,0 0 0,0-1 0,0 1 0,1-1 0,1 0 0,-1 0 0,1-1 0,1 1 0,7 8 0,20 13 0,1-2 0,1-1 0,56 31 0,123 51 0,-136-77 0,1-3 0,2-4 0,84 15 0,-24-7 0,-135-30 0,1-1 0,-1 1 0,0 1 0,0-1 0,0 1 0,0 0 0,-1 0 0,1 1 0,-1-1 0,0 1 0,0 1 0,7 5 0,-11-7 0,1-1 0,-1 0 0,0 1 0,0-1 0,0 0 0,0 1 0,0-1 0,-1 1 0,1 0 0,-1-1 0,1 1 0,-1-1 0,0 1 0,0 0 0,0-1 0,-1 1 0,1 0 0,0-1 0,-1 1 0,0-1 0,0 1 0,0-1 0,0 1 0,0-1 0,0 0 0,0 1 0,-1-1 0,1 0 0,-1 0 0,0 0 0,1 0 0,-1 0 0,-3 2 0,-8 9 0,-1-1 0,0-1 0,0 0 0,-1-1 0,-1-1 0,-18 9 0,-102 40 0,-38 2 0,-300 62 0,467-120-105,0-1 0,0 1 0,0-1 0,-1 0 0,1-1 0,0 0 0,-1 0 0,1 0 0,-1-1 0,1 0 0,0-1 0,-8-2 0,0-4-6721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0.855"/>
    </inkml:context>
    <inkml:brush xml:id="br0">
      <inkml:brushProperty name="width" value="0.035" units="cm"/>
      <inkml:brushProperty name="height" value="0.035" units="cm"/>
      <inkml:brushProperty name="color" value="#66CC00"/>
    </inkml:brush>
  </inkml:definitions>
  <inkml:trace contextRef="#ctx0" brushRef="#br0">8248 1 24575,'0'3'0,"-1"0"0,1 0 0,-1-1 0,0 1 0,0 0 0,0 0 0,0-1 0,-1 1 0,1 0 0,-1-1 0,1 1 0,-1-1 0,0 0 0,0 0 0,0 0 0,0 0 0,0 0 0,0 0 0,-5 3 0,-54 27 0,52-28 0,-87 34 0,-3-5 0,-198 39 0,284-69 0,-149 27-469,-312 15 0,-173-41-154,422-6-310,-4107-3-2548,2554 7 8091,1756-2-11436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4.394"/>
    </inkml:context>
    <inkml:brush xml:id="br0">
      <inkml:brushProperty name="width" value="0.035" units="cm"/>
      <inkml:brushProperty name="height" value="0.035" units="cm"/>
      <inkml:brushProperty name="color" value="#66CC00"/>
    </inkml:brush>
  </inkml:definitions>
  <inkml:trace contextRef="#ctx0" brushRef="#br0">116 923 24575,'230'443'0,"28"48"0,-240-451 0,-10-22 0,-1 0 0,2-1 0,0 0 0,2-1 0,15 20 0,-26-35 0,0-1 0,1 1 0,-1-1 0,0 1 0,1-1 0,-1 1 0,1-1 0,-1 0 0,1 1 0,-1-1 0,1 0 0,-1 1 0,1-1 0,-1 0 0,1 0 0,0 1 0,-1-1 0,1 0 0,-1 0 0,1 0 0,0 0 0,-1 0 0,1 0 0,-1 0 0,1 0 0,0 0 0,-1 0 0,1 0 0,-1 0 0,1 0 0,0-1 0,-1 1 0,1 0 0,-1 0 0,1-1 0,-1 1 0,1 0 0,-1-1 0,1 1 0,-1-1 0,1 1 0,-1 0 0,0-1 0,1 1 0,-1-1 0,1 1 0,-1-1 0,0 1 0,0-1 0,1 0 0,-1 1 0,0-1 0,0 1 0,0-1 0,0 1 0,1-1 0,-1 0 0,0 1 0,0-1 0,0 0 0,-1 0 0,7-43 0,-7 8 0,-1 0 0,-2 0 0,-2 0 0,-1 1 0,-1 0 0,-24-60 0,-102-196 0,120 262 0,-75-137 0,33 65 0,-69-175 0,26-83 0,33 103 0,61 242 0,-1 1 0,-1-1 0,-13-20 0,15 26 0,-1 0 0,1-1 0,1 0 0,-1 0 0,1 0 0,1-1 0,0 0 0,-3-17 0,10 23 0,7 9 0,13 15 0,-22-18 0,296 291 0,-121-113 0,-85-92 0,-28-30 0,-3 3 0,77 100 0,-131-152 0,0 1 0,-1 0 0,0 0 0,-1 1 0,0 0 0,6 21 0,-10-29 0,-1 0 0,1-1 0,-1 1 0,0 0 0,1 0 0,-1-1 0,-1 1 0,1 0 0,0 0 0,-1-1 0,1 1 0,-1 0 0,0-1 0,0 1 0,0-1 0,0 1 0,0-1 0,-1 1 0,1-1 0,-1 0 0,1 0 0,-1 0 0,0 0 0,0 0 0,0 0 0,0 0 0,0 0 0,0-1 0,-1 1 0,1-1 0,-1 0 0,1 1 0,-1-1 0,1 0 0,-3 0 0,-11 4 0,0-1 0,-1 0 0,1-1 0,0-1 0,-23 0 0,-89-6 0,47 0 0,-96 2-1365,161 3-5461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163"/>
    </inkml:context>
    <inkml:brush xml:id="br0">
      <inkml:brushProperty name="width" value="0.035" units="cm"/>
      <inkml:brushProperty name="height" value="0.035" units="cm"/>
      <inkml:brushProperty name="color" value="#66CC00"/>
    </inkml:brush>
  </inkml:definitions>
  <inkml:trace contextRef="#ctx0" brushRef="#br0">431 0 24575,'0'2'0,"-1"-1"0,1 1 0,-1-1 0,0 1 0,1-1 0,-1 0 0,0 1 0,0-1 0,0 0 0,0 1 0,0-1 0,0 0 0,0 0 0,-1 0 0,1 0 0,0 0 0,-1 0 0,1 0 0,-1-1 0,1 1 0,-1 0 0,1-1 0,-3 1 0,-45 14 0,35-11 0,1-1 0,-31 10 0,-79 35 0,111-42 0,0 0 0,0 1 0,1 0 0,0 1 0,0 0 0,1 1 0,0 0 0,1 1 0,0 0 0,0 0 0,-8 14 0,12-14 0,1 0 0,0 0 0,1 1 0,0-1 0,1 1 0,0 0 0,0-1 0,1 1 0,1 12 0,0 4 0,1 0 0,8 41 0,-5-51 0,0-1 0,2 1 0,0-1 0,0-1 0,2 1 0,0-1 0,1 0 0,0-1 0,23 26 0,-11-17 0,1-1 0,2 0 0,0-2 0,40 26 0,-54-40 0,-1-1 0,1 0 0,0 0 0,0-1 0,1-1 0,-1 0 0,1 0 0,0-1 0,0 0 0,-1-1 0,1 0 0,0-1 0,22-2 0,-25 1 0,-1 0 0,1-1 0,-1 0 0,1 0 0,-1-1 0,0 1 0,0-2 0,0 1 0,-1-1 0,1 0 0,-1 0 0,0-1 0,0 0 0,0 0 0,-1-1 0,1 1 0,-1-1 0,-1 0 0,1 0 0,4-11 0,1-2 0,-2-2 0,-1 1 0,0-1 0,-1 0 0,3-30 0,6-113 0,-10 73 0,-3 79 0,-1-1 0,-1 1 0,0-1 0,-1 1 0,-3-16 0,3 23 0,-1-1 0,0 1 0,0-1 0,-1 1 0,1 0 0,-1 0 0,0 0 0,-1 0 0,1 1 0,-1-1 0,0 1 0,0 0 0,-7-6 0,-33-21-1365,24 18-5461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537"/>
    </inkml:context>
    <inkml:brush xml:id="br0">
      <inkml:brushProperty name="width" value="0.035" units="cm"/>
      <inkml:brushProperty name="height" value="0.035" units="cm"/>
      <inkml:brushProperty name="color" value="#66CC00"/>
    </inkml:brush>
  </inkml:definitions>
  <inkml:trace contextRef="#ctx0" brushRef="#br0">1 1 24575,'15'60'0,"96"330"0,36 133 0,-90-236-1365,-55-263-5461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6.082"/>
    </inkml:context>
    <inkml:brush xml:id="br0">
      <inkml:brushProperty name="width" value="0.035" units="cm"/>
      <inkml:brushProperty name="height" value="0.035" units="cm"/>
      <inkml:brushProperty name="color" value="#66CC00"/>
    </inkml:brush>
  </inkml:definitions>
  <inkml:trace contextRef="#ctx0" brushRef="#br0">0 17 24575,'704'0'0,"-688"-1"-88,1-1-1,27-6 1,-26 5-1012,-5 0-5726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39.826"/>
    </inkml:context>
    <inkml:brush xml:id="br0">
      <inkml:brushProperty name="width" value="0.035" units="cm"/>
      <inkml:brushProperty name="height" value="0.035" units="cm"/>
      <inkml:brushProperty name="color" value="#66CC00"/>
    </inkml:brush>
  </inkml:definitions>
  <inkml:trace contextRef="#ctx0" brushRef="#br0">0 533 24329,'4104'-533'0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42.436"/>
    </inkml:context>
    <inkml:brush xml:id="br0">
      <inkml:brushProperty name="width" value="0.035" units="cm"/>
      <inkml:brushProperty name="height" value="0.035" units="cm"/>
      <inkml:brushProperty name="color" value="#66CC00"/>
    </inkml:brush>
  </inkml:definitions>
  <inkml:trace contextRef="#ctx0" brushRef="#br0">351 0 24575,'-1'0'0,"1"1"0,-1-1 0,0 1 0,0 0 0,0-1 0,1 1 0,-1-1 0,0 1 0,1 0 0,-1 0 0,0-1 0,1 1 0,-1 0 0,1 0 0,-1 0 0,1-1 0,0 1 0,-1 0 0,1 0 0,0 0 0,-1 0 0,1 0 0,0 0 0,0 2 0,-4 27 0,4-27 0,-4 161 0,5-107 0,-11 94 0,5-101 0,1 60 0,3-60 0,-7 62 0,4-85 0,2-10 0,-1 1 0,0-2 0,-1 1 0,-1 0 0,-11 25 0,6-17 0,2 1 0,0 0 0,2 0 0,0 1 0,2 0 0,-1 37 0,3-32 0,-1-1 0,-2 0 0,-1 0 0,-12 36 0,8-36 0,2 1 0,1 1 0,-3 32 0,6-28 0,-3-1 0,-12 41 0,12-49 0,0 0 0,2 0 0,2 1 0,-1 47 0,1-31 0,1-23 0,-2 0 0,-9 34 0,-2 5 0,-7 65 0,5 1 0,0 164 0,17-267-1365,0-5-5461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52.331"/>
    </inkml:context>
    <inkml:brush xml:id="br0">
      <inkml:brushProperty name="width" value="0.035" units="cm"/>
      <inkml:brushProperty name="height" value="0.035" units="cm"/>
      <inkml:brushProperty name="color" value="#66CC00"/>
    </inkml:brush>
  </inkml:definitions>
  <inkml:trace contextRef="#ctx0" brushRef="#br0">0 0 24575,'12'10'0,"-1"-1"0,1 0 0,1-1 0,0 0 0,20 9 0,2 2 0,37 21 0,2-2 0,2-4 0,144 44 0,227 33 0,-92-29 0,-187-39 0,-111-26 0,2-2 0,0-3 0,1-2 0,85 2 0,315-11 0,271-4 0,-486-14 0,-13 1 0,328 15 0,119-4 0,-404-22 0,-33 3 0,-155 17 0,0-4 0,-1-4 0,-1-4 0,87-30 0,-162 45 0,1 0 0,-2-1 0,1 0 0,0-1 0,-1 1 0,0-2 0,-1 1 0,1-1 0,-1-1 0,12-14 0,-1-3 0,-2 0 0,21-40 0,17-26 0,-26 56-1365,-21 26-5461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1.588"/>
    </inkml:context>
    <inkml:brush xml:id="br0">
      <inkml:brushProperty name="width" value="0.035" units="cm"/>
      <inkml:brushProperty name="height" value="0.035" units="cm"/>
      <inkml:brushProperty name="color" value="#66CC00"/>
    </inkml:brush>
  </inkml:definitions>
  <inkml:trace contextRef="#ctx0" brushRef="#br0">0 0 24575,'35'2'0,"-1"2"0,1 2 0,-1 0 0,44 16 0,38 7 0,117 7 0,2-11 0,373-7 0,-600-19 0,0 1 0,-1 1 0,1-1 0,-1 1 0,1 0 0,0 1 0,-1 0 0,0 0 0,14 6 0,-18-6 0,0 0 0,-1 0 0,1 1 0,0-1 0,-1 1 0,0-1 0,0 1 0,0 0 0,0 0 0,0 0 0,0 0 0,-1 0 0,1 0 0,-1 1 0,0-1 0,0 0 0,0 1 0,0-1 0,-1 1 0,0-1 0,1 1 0,-1-1 0,-1 5 0,-4 745 0,5-737-195,-1 0 0,0 0 0,-1 0 0,-1 0 0,0-1 0,-7 18 0,5-21-6631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2.745"/>
    </inkml:context>
    <inkml:brush xml:id="br0">
      <inkml:brushProperty name="width" value="0.035" units="cm"/>
      <inkml:brushProperty name="height" value="0.035" units="cm"/>
      <inkml:brushProperty name="color" value="#66CC00"/>
    </inkml:brush>
  </inkml:definitions>
  <inkml:trace contextRef="#ctx0" brushRef="#br0">1 0 24575,'4'2'0,"1"-1"0,-1 0 0,1 1 0,-1 0 0,0 0 0,0 0 0,0 1 0,0-1 0,0 1 0,0 0 0,-1 0 0,5 5 0,2 0 0,377 337-1,-203-176-723,462 458 626,-424-405 921,-191-191-823,1-1 0,52 36 0,-70-57 0,0-1 0,0 0 0,1-1 0,0 0 0,0-1 0,0-1 0,1 0 0,0-1 0,28 3 0,-42-6 0,0-1 0,-1 0 0,1 0 0,0 0 0,0 0 0,-1 0 0,1 0 0,0-1 0,0 1 0,-1-1 0,1 1 0,0-1 0,-1 1 0,1-1 0,-1 0 0,1 0 0,-1 0 0,1 0 0,-1 0 0,1 0 0,-1 0 0,0 0 0,0 0 0,1-1 0,-1 1 0,1-3 0,0 0 0,-1 0 0,0 1 0,0-1 0,0 0 0,0 0 0,-1 0 0,0 0 0,0 0 0,0 0 0,0 0 0,-1-6 0,-2-6 0,-1-1 0,0 1 0,-1 0 0,-13-27 0,5 9-15,12 29-108,-1-1 0,0 1 1,0-1-1,0 1 0,-1 0 1,0 0-1,0 0 0,0 0 0,0 1 1,-8-8-1,0 4-6703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4.829"/>
    </inkml:context>
    <inkml:brush xml:id="br0">
      <inkml:brushProperty name="width" value="0.035" units="cm"/>
      <inkml:brushProperty name="height" value="0.035" units="cm"/>
      <inkml:brushProperty name="color" value="#66CC00"/>
    </inkml:brush>
  </inkml:definitions>
  <inkml:trace contextRef="#ctx0" brushRef="#br0">321 1 24575,'6'3'0,"-1"0"0,1 1 0,-1 0 0,0 0 0,-1 1 0,1-1 0,-1 1 0,1 0 0,-2 0 0,1 0 0,0 1 0,-1-1 0,0 1 0,0 0 0,-1 0 0,0 0 0,0 0 0,2 8 0,-3-9 0,0 0 0,-1 0 0,1 0 0,-1 0 0,0 0 0,0 0 0,0 0 0,-1 0 0,0 0 0,0-1 0,0 1 0,-1 0 0,1 0 0,-1-1 0,0 1 0,0-1 0,-1 0 0,1 1 0,-1-1 0,0 0 0,0-1 0,-1 1 0,1 0 0,-6 3 0,-4 2 0,-1-1 0,0 0 0,-1-1 0,0-1 0,0 0 0,0-1 0,-1-1 0,1 0 0,-1-1 0,0-1 0,0-1 0,0 0 0,0-1 0,0 0 0,-1-1 0,1-1 0,-17-5 0,30 6 0,-1 0 0,1 0 0,0 0 0,0 0 0,0-1 0,0 0 0,0 1 0,0-1 0,1 0 0,-1-1 0,1 1 0,-1 0 0,1-1 0,0 1 0,0-1 0,0 0 0,0 1 0,0-1 0,1 0 0,-1 0 0,1 0 0,0-1 0,0 1 0,0 0 0,0 0 0,0-1 0,1 1 0,-1-5 0,0-7 0,1-1 0,0 1 0,1-1 0,1 1 0,3-16 0,-4 27 0,0 0 0,1 0 0,-1 0 0,1 0 0,0 0 0,0 1 0,0-1 0,1 1 0,-1 0 0,1-1 0,0 1 0,0 0 0,0 0 0,0 1 0,0-1 0,1 1 0,-1-1 0,1 1 0,-1 0 0,1 1 0,0-1 0,0 0 0,0 1 0,0 0 0,8-1 0,1 0 0,0 0 0,0 1 0,0 0 0,0 1 0,1 1 0,-1 0 0,14 3 0,-25-4 0,0 0 0,0 1 0,-1-1 0,1 1 0,0-1 0,-1 1 0,1 0 0,0-1 0,-1 1 0,1 0 0,-1 0 0,1 0 0,-1 0 0,0 0 0,1 1 0,-1-1 0,0 0 0,0 1 0,0-1 0,0 1 0,0-1 0,0 1 0,0-1 0,0 1 0,-1-1 0,1 1 0,-1 0 0,1 0 0,-1-1 0,0 1 0,1 0 0,-1 0 0,0-1 0,0 1 0,0 0 0,-1 2 0,1-2 0,-1 1 0,0-1 0,0 0 0,1 0 0,-1 0 0,0 1 0,-1-1 0,1 0 0,0 0 0,-1-1 0,1 1 0,-1 0 0,1 0 0,-1-1 0,0 1 0,0-1 0,0 1 0,0-1 0,0 0 0,0 0 0,0 0 0,0 0 0,-1 0 0,1 0 0,0-1 0,0 1 0,-4 0 0,1-2 0,0 1 0,0-1 0,0 0 0,0 0 0,0-1 0,0 0 0,0 1 0,1-2 0,-1 1 0,1 0 0,-8-6 0,10 7 0,0-1 0,0 0 0,0 1 0,0-1 0,1 0 0,-1 0 0,1 0 0,-1 0 0,1 0 0,-1 0 0,-1-4 0,3 5 0,0 0 0,0 0 0,-1 0 0,1 0 0,0-1 0,0 1 0,0 0 0,0 0 0,0 0 0,1 0 0,-1 0 0,0 0 0,0 0 0,1 0 0,-1 0 0,1 0 0,-1 0 0,1 0 0,-1 0 0,1 0 0,-1 0 0,1 0 0,0 0 0,0 0 0,-1 1 0,3-2 0,0-1 5,1 1-1,0 0 1,0 0-1,0 0 0,0 0 1,0 1-1,0-1 1,0 1-1,0 0 0,1 1 1,-1-1-1,8 1 1,60 2-357,-46-1-719,-7 0-5755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4.103"/>
    </inkml:context>
    <inkml:brush xml:id="br0">
      <inkml:brushProperty name="width" value="0.035" units="cm"/>
      <inkml:brushProperty name="height" value="0.035" units="cm"/>
      <inkml:brushProperty name="color" value="#66CC00"/>
    </inkml:brush>
  </inkml:definitions>
  <inkml:trace contextRef="#ctx0" brushRef="#br0">49 530 24575,'22'1'0,"0"-2"0,0 0 0,0-1 0,0-1 0,0-1 0,-1-2 0,0 0 0,31-13 0,-47 18 0,-1-1 0,0 1 0,1 0 0,-1 0 0,0 1 0,1-1 0,-1 1 0,1 0 0,-1 0 0,1 1 0,5 0 0,-9-1 0,1 0 0,-1 1 0,0-1 0,1 0 0,-1 1 0,0-1 0,1 1 0,-1-1 0,0 1 0,0 0 0,0-1 0,0 1 0,1 0 0,-1 0 0,0 0 0,0 0 0,-1 0 0,1 0 0,0 0 0,0 0 0,0 0 0,-1 1 0,1-1 0,0 0 0,-1 0 0,1 1 0,-1-1 0,0 0 0,1 1 0,-1-1 0,0 0 0,0 1 0,0-1 0,0 0 0,0 1 0,0-1 0,0 0 0,0 1 0,-1-1 0,0 3 0,0-2 0,-1 1 0,1 0 0,-1 0 0,0-1 0,0 1 0,0-1 0,0 0 0,0 0 0,-1 0 0,1 0 0,-1 0 0,0 0 0,1 0 0,-1-1 0,0 1 0,0-1 0,0 0 0,0 0 0,0 0 0,0 0 0,0-1 0,0 1 0,-4-1 0,-12 3 0,-1-1 0,-26-1 0,40-1 0,2 0 0,0 0 0,0 1 0,1-1 0,-1-1 0,0 1 0,0 0 0,1-1 0,-1 0 0,0 0 0,1 0 0,-1 0 0,0-1 0,1 1 0,0-1 0,-1 0 0,1 0 0,0 0 0,0-1 0,0 1 0,0-1 0,1 1 0,-1-1 0,1 0 0,-1 0 0,1 0 0,0-1 0,0 1 0,1 0 0,-1-1 0,1 1 0,-1-1 0,1 1 0,0-1 0,0 0 0,1 0 0,-1 1 0,1-1 0,0 0 0,0 0 0,0-4 0,-13-215 0,12 212 0,0 1 0,0-1 0,1 1 0,1-1 0,0 1 0,0-1 0,1 1 0,0-1 0,1 1 0,0 0 0,1 0 0,0 0 0,0 1 0,1-1 0,1 1 0,-1 0 0,1 1 0,1-1 0,0 1 0,0 1 0,0-1 0,1 1 0,14-10 0,-19 14 0,0 2 0,0-1 0,-1 0 0,1 1 0,0-1 0,0 1 0,1 0 0,-1 0 0,0 0 0,0 0 0,1 1 0,-1-1 0,0 1 0,0 0 0,1 0 0,-1 0 0,0 0 0,7 2 0,-5-1 0,0 1 0,0 0 0,0 1 0,-1-1 0,1 1 0,0 0 0,-1 0 0,0 1 0,0-1 0,6 7 0,5 8 0,-1 0 0,-1 1 0,-1 0 0,13 27 0,-18-31 0,0 1 0,-1 0 0,-1 0 0,0 0 0,-1 1 0,3 33 0,-6 103 0,-2-81 0,0-67 0,1 0 0,-1 0 0,1 0 0,-1 0 0,-1 0 0,1 0 0,-1-1 0,0 1 0,0-1 0,0 1 0,0-1 0,-1 0 0,0 1 0,0-2 0,0 1 0,0 0 0,-1 0 0,1-1 0,-1 0 0,0 0 0,0 0 0,0 0 0,-1-1 0,1 1 0,-1-1 0,1 0 0,-8 2 0,-13 3 0,0 0 0,0-2 0,-1 0 0,-28 0 0,27-2 0,22-2 0,-1 0 0,0-1 0,1 1 0,-1-1 0,0 0 0,0 0 0,1-1 0,-1 0 0,0 0 0,1 0 0,-1-1 0,1 1 0,-1-1 0,1-1 0,0 1 0,0-1 0,0 0 0,0 0 0,0 0 0,1-1 0,0 0 0,-1 0 0,1 0 0,1 0 0,-1 0 0,0-1 0,1 0 0,0 0 0,0 0 0,1 0 0,-1 0 0,1 0 0,-2-8 0,-1-9 0,2 1 0,0-1 0,1 0 0,1 0 0,1 0 0,1 0 0,1 0 0,6-26 0,-7 38 0,2 0 0,0 1 0,0-1 0,0 0 0,1 1 0,1 0 0,0 0 0,0 1 0,1-1 0,-1 1 0,2 0 0,-1 0 0,11-8 0,-12 11 0,0 1 0,1 0 0,0 0 0,0 0 0,0 1 0,0 0 0,0 0 0,0 1 0,1 0 0,-1 0 0,1 0 0,0 1 0,-1 0 0,1 0 0,0 0 0,0 1 0,0 0 0,0 1 0,-1-1 0,12 4 0,-13-2 0,0 0 0,0 0 0,-1 1 0,1-1 0,0 1 0,-1 0 0,0 1 0,1-1 0,-1 1 0,-1 0 0,1 0 0,-1 0 0,1 1 0,2 5 0,40 74 0,-37-66 0,0 2 0,0 1 0,-2 0 0,0 1 0,-1 0 0,-2 0 0,0 0 0,-1 1 0,-1-1 0,-1 1 0,-1 0 0,-5 31 0,5-50 0,-1 1 0,-1-1 0,1 0 0,0 0 0,-1 0 0,0 0 0,0 0 0,0 0 0,-1 0 0,1-1 0,-1 1 0,0-1 0,0 0 0,0 0 0,0 0 0,0 0 0,-1 0 0,1-1 0,-1 0 0,0 1 0,0-1 0,0-1 0,0 1 0,0 0 0,0-1 0,0 0 0,0 0 0,-1 0 0,1-1 0,-8 1 0,5-1 0,0 1 0,0-1 0,0 0 0,0-1 0,0 0 0,0 0 0,0 0 0,0-1 0,1 0 0,-1 0 0,1-1 0,-1 0 0,1 0 0,0 0 0,0-1 0,0 0 0,1 0 0,-9-8 0,0-4 0,1-1 0,1 0 0,1 0 0,1-1 0,0-1 0,1 1 0,1-1 0,1-1 0,1 0 0,0 0 0,2 0 0,0-1 0,1 1 0,1-1 0,1 0 0,3-35 0,-2 52 0,1-1 0,0 1 0,0-1 0,0 1 0,0 0 0,1-1 0,0 1 0,-1 0 0,1 0 0,1 0 0,-1 0 0,1 1 0,-1-1 0,1 1 0,0-1 0,1 1 0,-1 0 0,0 0 0,7-4 0,-7 6 0,-1 0 0,1 0 0,0 0 0,-1 0 0,1 0 0,0 0 0,0 1 0,-1-1 0,1 1 0,0 0 0,0 0 0,0 0 0,0 0 0,-1 1 0,1-1 0,0 1 0,0 0 0,-1-1 0,1 1 0,0 0 0,-1 1 0,1-1 0,-1 0 0,1 1 0,-1 0 0,0-1 0,0 1 0,0 0 0,1 0 0,-2 0 0,4 5 0,2 1 0,0 0 0,-1 1 0,-1 0 0,0 1 0,0-1 0,0 1 0,-2 0 0,1 0 0,-1 0 0,0 1 0,-1-1 0,-1 1 0,1 0 0,-2-1 0,1 1 0,-1 0 0,-1-1 0,-2 14 0,3-24 0,0 0 0,0 0 0,0 0 0,0 0 0,0 0 0,0-1 0,0 1 0,0 0 0,0 0 0,0 0 0,-1 0 0,1 0 0,0 0 0,0 0 0,0 0 0,0 0 0,0 0 0,0 0 0,0 0 0,0 0 0,0 0 0,0 0 0,0 0 0,0 0 0,-1 0 0,1 0 0,0 0 0,0-1 0,0 1 0,0 0 0,0 0 0,0 0 0,0 0 0,0 1 0,0-1 0,0 0 0,0 0 0,-1 0 0,1 0 0,0 0 0,0 0 0,0 0 0,0 0 0,0 0 0,0 0 0,0 0 0,0 0 0,0 0 0,0 0 0,0 0 0,0 0 0,0 0 0,-1 0 0,1 0 0,0 0 0,0 1 0,0-1 0,0 0 0,0 0 0,0 0 0,0 0 0,0 0 0,0 0 0,0 0 0,-5-12 0,-3-14 0,3-23-1365,4 25-5461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6.294"/>
    </inkml:context>
    <inkml:brush xml:id="br0">
      <inkml:brushProperty name="width" value="0.035" units="cm"/>
      <inkml:brushProperty name="height" value="0.035" units="cm"/>
      <inkml:brushProperty name="color" value="#66CC00"/>
    </inkml:brush>
  </inkml:definitions>
  <inkml:trace contextRef="#ctx0" brushRef="#br0">0 1 24575,'9'10'0,"-1"1"0,0 0 0,-1 1 0,9 20 0,-2-6 0,14 31 0,-2 2 0,28 96 0,-36-96 0,3 0 0,52 102 0,-58-132 0,-2 1 0,-1 1 0,11 40 0,1 7 0,-9-28 0,15 83 0,-1 1 0,8-3-1365,-29-112-5461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7.154"/>
    </inkml:context>
    <inkml:brush xml:id="br0">
      <inkml:brushProperty name="width" value="0.035" units="cm"/>
      <inkml:brushProperty name="height" value="0.035" units="cm"/>
      <inkml:brushProperty name="color" value="#66CC00"/>
    </inkml:brush>
  </inkml:definitions>
  <inkml:trace contextRef="#ctx0" brushRef="#br0">1 160 24575,'3'0'0,"1"3"0,3 4 0,3 1 0,4 0 0,2-3 0,1-1 0,2-5 0,-3-5 0,-4-5 0,-5-4 0,1-5 0,-2-2 0,-1-1 0,-3-3 0,0 0 0,-1 1 0,-1 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0.392"/>
    </inkml:context>
    <inkml:brush xml:id="br0">
      <inkml:brushProperty name="width" value="0.035" units="cm"/>
      <inkml:brushProperty name="height" value="0.035" units="cm"/>
      <inkml:brushProperty name="color" value="#66CC00"/>
    </inkml:brush>
  </inkml:definitions>
  <inkml:trace contextRef="#ctx0" brushRef="#br0">182 66 24575,'0'3'0,"-3"1"0,-4 0 0,-8 0 0,0-5 0,-2-2 0,0 0 0,2-3 0,1-1 0,-1-1 0,0-7 0,-2 0 0,0 2 0,2 3-8191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1.326"/>
    </inkml:context>
    <inkml:brush xml:id="br0">
      <inkml:brushProperty name="width" value="0.035" units="cm"/>
      <inkml:brushProperty name="height" value="0.035" units="cm"/>
      <inkml:brushProperty name="color" value="#66CC00"/>
    </inkml:brush>
  </inkml:definitions>
  <inkml:trace contextRef="#ctx0" brushRef="#br0">1 1 24575,'3'0'0,"4"3"0,4 1 0,7 6 0,2 5 0,3-1 0,-4 1 0,1-3 0,1 4 0,0-2 0,-4-2-8191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3.765"/>
    </inkml:context>
    <inkml:brush xml:id="br0">
      <inkml:brushProperty name="width" value="0.035" units="cm"/>
      <inkml:brushProperty name="height" value="0.035" units="cm"/>
      <inkml:brushProperty name="color" value="#66CC00"/>
    </inkml:brush>
  </inkml:definitions>
  <inkml:trace contextRef="#ctx0" brushRef="#br0">142 82 24575,'1'0'0,"-1"0"0,1 0 0,-1 0 0,1 0 0,-1 0 0,1 0 0,-1 0 0,1 0 0,-1 1 0,1-1 0,-1 0 0,0 0 0,1 1 0,-1-1 0,1 0 0,-1 0 0,1 1 0,-1-1 0,0 0 0,1 1 0,-1-1 0,0 1 0,1-1 0,-1 0 0,0 1 0,0-1 0,1 1 0,-1-1 0,0 1 0,0-1 0,0 1 0,0-1 0,0 1 0,0-1 0,1 1 0,-1-1 0,0 1 0,0-1 0,-1 1 0,1-1 0,0 1 0,0-1 0,0 1 0,0-1 0,0 1 0,0-1 0,-1 1 0,1-1 0,0 0 0,0 1 0,-1 0 0,0 1 0,0 0 0,0 0 0,0 0 0,0 0 0,0-1 0,0 1 0,-1 0 0,1-1 0,0 1 0,-1-1 0,-3 3 0,0-2 0,-1 0 0,0 0 0,0-1 0,1 0 0,-1 0 0,0-1 0,0 0 0,0 0 0,0 0 0,0-1 0,-7-1 0,10 2 0,1 0 0,-1-1 0,1 1 0,-1-1 0,0 0 0,1 0 0,0 0 0,-1 0 0,1 0 0,-1 0 0,1 0 0,0-1 0,0 0 0,0 1 0,0-1 0,0 0 0,0 0 0,0 0 0,1 0 0,-1 0 0,1 0 0,-1 0 0,1-1 0,0 1 0,0 0 0,0-1 0,-1-2 0,3 2 0,-1 1 0,0-1 0,1 1 0,0-1 0,0 1 0,-1 0 0,1-1 0,1 1 0,-1 0 0,0 0 0,0 0 0,1 0 0,0 0 0,-1 0 0,1 0 0,0 0 0,0 1 0,0-1 0,0 0 0,0 1 0,0 0 0,0 0 0,0-1 0,1 1 0,-1 1 0,0-1 0,1 0 0,3 0 0,-4 0 0,0 0 0,0 0 0,0 0 0,1 1 0,-1-1 0,0 1 0,1 0 0,-1-1 0,1 1 0,-1 0 0,0 0 0,1 1 0,-1-1 0,0 0 0,1 1 0,-1 0 0,0-1 0,1 1 0,-1 0 0,0 0 0,0 0 0,0 0 0,0 1 0,0-1 0,0 1 0,0-1 0,-1 1 0,1-1 0,0 1 0,1 2 0,-2-1 0,0 0 0,0 0 0,-1 0 0,1 0 0,-1 0 0,0 0 0,1 0 0,-1 0 0,-1 0 0,1 0 0,0 0 0,-1 0 0,1 0 0,-1 0 0,0-1 0,0 1 0,0 0 0,-1 0 0,1-1 0,0 1 0,-1 0 0,0-1 0,0 0 0,0 1 0,0-1 0,0 0 0,0 0 0,0 0 0,-1 0 0,1 0 0,-1-1 0,1 1 0,-1-1 0,0 0 0,1 1 0,-1-1 0,0-1 0,0 1 0,0 0 0,0-1 0,0 1 0,0-1 0,0 0 0,0 0 0,0 0 0,0 0 0,0-1 0,0 1 0,0-1 0,0 0 0,0 1 0,1-1 0,-1-1 0,0 1 0,0 0 0,1-1 0,-4-2 0,5 4 0,0-1 0,0 1 0,1-1 0,-1 0 0,0 0 0,0 1 0,1-1 0,-1 0 0,0 0 0,1 0 0,-1 1 0,1-1 0,-1 0 0,1 0 0,0 0 0,-1 0 0,1 0 0,0 0 0,-1 0 0,1 0 0,0 0 0,0 0 0,0 0 0,0 0 0,0 0 0,0 0 0,0 0 0,1-2 0,0 1 0,0-1 0,0 1 0,1 0 0,-1-1 0,1 1 0,-1 0 0,1 0 0,0 0 0,0 0 0,4-3 0,2-2 0,0 1 0,1 1 0,0-1 0,18-7 0,28 4 0,-50 9 0,1 0 0,0 0 0,0-1 0,0 0 0,-1 0 0,1 0 0,0-1 0,-1 0 0,1 0 0,-1 0 0,0-1 0,0 1 0,5-5 0,-8 1-1365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6.317"/>
    </inkml:context>
    <inkml:brush xml:id="br0">
      <inkml:brushProperty name="width" value="0.035" units="cm"/>
      <inkml:brushProperty name="height" value="0.035" units="cm"/>
      <inkml:brushProperty name="color" value="#66CC00"/>
    </inkml:brush>
  </inkml:definitions>
  <inkml:trace contextRef="#ctx0" brushRef="#br0">513 8 24575,'0'0'0,"0"0"0,0-1 0,0 1 0,0 0 0,0 0 0,0-1 0,0 1 0,0 0 0,0-1 0,0 1 0,0 0 0,0 0 0,0-1 0,0 1 0,0 0 0,0 0 0,-1-1 0,1 1 0,0 0 0,0 0 0,0 0 0,0-1 0,-1 1 0,1 0 0,0 0 0,0 0 0,0-1 0,-1 1 0,1 0 0,0 0 0,0 0 0,-1 0 0,1 0 0,0 0 0,0 0 0,-1 0 0,1-1 0,0 1 0,-1 0 0,-13 5 0,-11 13 0,24-18 0,-152 130 0,144-122 0,2 0 0,-1 1 0,1 0 0,1 1 0,-7 10 0,9-11 0,-1-1 0,0-1 0,0 1 0,-1-1 0,0 0 0,0 0 0,-1-1 0,-11 10 0,10-11 0,0 1 0,1 0 0,0 0 0,0 1 0,1 0 0,0 0 0,0 0 0,0 1 0,1 0 0,-6 11 0,2 4 0,0-1 0,-9 38 0,-8 22 0,24-76-136,-1 1-1,-1 0 1,1-1-1,-1 0 1,-1 0-1,1 0 1,-1 0-1,0-1 0,-9 9 1,0-4-6690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7.210"/>
    </inkml:context>
    <inkml:brush xml:id="br0">
      <inkml:brushProperty name="width" value="0.035" units="cm"/>
      <inkml:brushProperty name="height" value="0.035" units="cm"/>
      <inkml:brushProperty name="color" value="#66CC00"/>
    </inkml:brush>
  </inkml:definitions>
  <inkml:trace contextRef="#ctx0" brushRef="#br0">22 0 24575,'-1'22'0,"-1"-1"0,-6 24 0,5-32 0,1 0 0,0 0 0,0 1 0,1-1 0,1 0 0,0 1 0,1-1 0,4 22 0,-4-33 0,0 1 0,1-1 0,-1 0 0,0 0 0,1 0 0,-1 0 0,1 0 0,0 0 0,0 0 0,0-1 0,0 1 0,0-1 0,0 1 0,0-1 0,0 0 0,0 1 0,1-1 0,-1-1 0,1 1 0,-1 0 0,1 0 0,-1-1 0,1 0 0,-1 1 0,5-1 0,11 1 0,-1-1 0,32-4 0,-19 2 0,-21 0 9,0 1-1,1-1 1,-1-1 0,0 0-1,0 0 1,0-1-1,-1 0 1,1 0 0,-1-1-1,0 0 1,0-1-1,10-9 1,-5 5-378,0 1 0,1 0-1,16-7 1,-16 10-6457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0.470"/>
    </inkml:context>
    <inkml:brush xml:id="br0">
      <inkml:brushProperty name="width" value="0.035" units="cm"/>
      <inkml:brushProperty name="height" value="0.035" units="cm"/>
      <inkml:brushProperty name="color" value="#66CC00"/>
    </inkml:brush>
  </inkml:definitions>
  <inkml:trace contextRef="#ctx0" brushRef="#br0">293 0 24097,'-293'460'0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1.932"/>
    </inkml:context>
    <inkml:brush xml:id="br0">
      <inkml:brushProperty name="width" value="0.035" units="cm"/>
      <inkml:brushProperty name="height" value="0.035" units="cm"/>
      <inkml:brushProperty name="color" value="#66CC00"/>
    </inkml:brush>
  </inkml:definitions>
  <inkml:trace contextRef="#ctx0" brushRef="#br0">99 0 24575,'-3'6'0,"-2"6"0,-2 3 0,-3-1 0,-3 4 0,-3 2 0,-2-2 0,3-2 0,4-3-8191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35.741"/>
    </inkml:context>
    <inkml:brush xml:id="br0">
      <inkml:brushProperty name="width" value="0.035" units="cm"/>
      <inkml:brushProperty name="height" value="0.035" units="cm"/>
      <inkml:brushProperty name="color" value="#66CC00"/>
    </inkml:brush>
  </inkml:definitions>
  <inkml:trace contextRef="#ctx0" brushRef="#br0">0 1 24575,'2'8'0,"0"0"0,0 0 0,1 0 0,0 0 0,1 0 0,-1 0 0,1-1 0,1 0 0,6 9 0,4 9 0,18 32 0,69 137 0,-93-172-119,7 16-504,39 69 0,-45-93-6203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1.153"/>
    </inkml:context>
    <inkml:brush xml:id="br0">
      <inkml:brushProperty name="width" value="0.035" units="cm"/>
      <inkml:brushProperty name="height" value="0.035" units="cm"/>
      <inkml:brushProperty name="color" value="#66CC00"/>
    </inkml:brush>
  </inkml:definitions>
  <inkml:trace contextRef="#ctx0" brushRef="#br0">0 244 24575,'1'12'0,"1"-1"0,0 1 0,1-1 0,0 0 0,0 0 0,1 0 0,1 0 0,0-1 0,12 19 0,65 85 0,-82-114 0,14 18 0,0-1 0,1-1 0,1 0 0,0-1 0,1-1 0,30 19 0,-43-30 0,1 0 0,-1-1 0,1 0 0,0 0 0,0 0 0,0 0 0,0-1 0,0 1 0,1-2 0,-1 1 0,0 0 0,1-1 0,-1 0 0,0 0 0,1-1 0,-1 1 0,0-1 0,0 0 0,0-1 0,0 1 0,1-1 0,-2 0 0,1 0 0,0-1 0,0 1 0,-1-1 0,1 0 0,-1 0 0,0-1 0,0 1 0,0-1 0,-1 0 0,4-4 0,3-5 0,0 1 0,-1-2 0,0 1 0,-1-1 0,-1-1 0,0 1 0,-1-1 0,-1 0 0,6-24 0,-11 37 0,0 0 0,1-1 0,-1 1 0,0 0 0,1 0 0,0 0 0,-1 0 0,1 0 0,0 0 0,0 0 0,0 0 0,1 0 0,-1 0 0,0 0 0,1 0 0,-1 1 0,1-1 0,-1 1 0,5-3 0,-5 3 0,1 1 0,-1 0 0,1-1 0,0 1 0,-1 0 0,1 0 0,-1 0 0,1 1 0,0-1 0,-1 0 0,1 0 0,-1 1 0,1-1 0,0 1 0,-1 0 0,0-1 0,1 1 0,-1 0 0,1 0 0,1 2 0,9 7 0,0 0 0,-1 1 0,0 1 0,12 17 0,-16-20 0,3 3 0,0 3 0,1-1 0,0-1 0,1 0 0,0-1 0,1 0 0,1-1 0,24 16 0,-36-26 0,0 0 0,-1-1 0,1 1 0,0-1 0,0 1 0,0-1 0,-1 0 0,1 0 0,0 0 0,0 0 0,0 0 0,-1 0 0,1 0 0,0-1 0,0 1 0,0 0 0,-1-1 0,1 0 0,0 1 0,-1-1 0,1 0 0,-1 0 0,1 0 0,-1 0 0,1 0 0,-1 0 0,1-1 0,-1 1 0,0 0 0,0-1 0,0 1 0,0-1 0,0 1 0,0-1 0,0 1 0,0-1 0,0-2 0,5-9 0,-1-1 0,0 1 0,5-26 0,-7 25 0,17-80 0,17-56 0,-27 122-227,-2-1-1,0 0 1,-2 0-1,-1 0 1,1-46-1,-6 55-6598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09.390"/>
    </inkml:context>
    <inkml:brush xml:id="br0">
      <inkml:brushProperty name="width" value="0.035" units="cm"/>
      <inkml:brushProperty name="height" value="0.035" units="cm"/>
      <inkml:brushProperty name="color" value="#66CC00"/>
    </inkml:brush>
  </inkml:definitions>
  <inkml:trace contextRef="#ctx0" brushRef="#br0">0 0 24575,'3'0'0,"5"0"0,3 0 0,6 0 0,4 3 0,1 2 0,3 2 0,1 3 0,2 3 0,-1 3 0,-2 2 0,2 0 0,-1 1 0,-2-3 0,1-1 0,0-3 0,-5-4-8191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11.824"/>
    </inkml:context>
    <inkml:brush xml:id="br0">
      <inkml:brushProperty name="width" value="0.035" units="cm"/>
      <inkml:brushProperty name="height" value="0.035" units="cm"/>
      <inkml:brushProperty name="color" value="#66CC00"/>
    </inkml:brush>
  </inkml:definitions>
  <inkml:trace contextRef="#ctx0" brushRef="#br0">193 1 24575,'-3'0'0,"-2"3"0,1 4 0,-2 7 0,0 5 0,-3-1 0,-2-1 0,-2 0 0,0 1 0,0 0 0,2-1 0,-4 1 0,2 4 0,-2 0 0,0 1 0,-1-5 0,2-1 0,4-4-8191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22.983"/>
    </inkml:context>
    <inkml:brush xml:id="br0">
      <inkml:brushProperty name="width" value="0.035" units="cm"/>
      <inkml:brushProperty name="height" value="0.035" units="cm"/>
      <inkml:brushProperty name="color" value="#66CC00"/>
    </inkml:brush>
  </inkml:definitions>
  <inkml:trace contextRef="#ctx0" brushRef="#br0">0 1 24575,'3'0'0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01.446"/>
    </inkml:context>
    <inkml:brush xml:id="br0">
      <inkml:brushProperty name="width" value="0.035" units="cm"/>
      <inkml:brushProperty name="height" value="0.035" units="cm"/>
    </inkml:brush>
  </inkml:definitions>
  <inkml:trace contextRef="#ctx0" brushRef="#br0">456 0 24529,'-456'1532'0,"2753"-848"0,-1841-2216 0,-2753 848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15.033"/>
    </inkml:context>
    <inkml:brush xml:id="br0">
      <inkml:brushProperty name="width" value="0.035" units="cm"/>
      <inkml:brushProperty name="height" value="0.035" units="cm"/>
    </inkml:brush>
  </inkml:definitions>
  <inkml:trace contextRef="#ctx0" brushRef="#br0">8 480 24575,'-1'-2'0,"0"0"0,0 0 0,0 0 0,0 0 0,1-1 0,-1 1 0,1 0 0,-1 0 0,1 0 0,-1-1 0,1 1 0,0 0 0,0 0 0,0-1 0,1 1 0,-1 0 0,0 0 0,1 0 0,0-1 0,-1 1 0,1 0 0,0 0 0,0 0 0,0 0 0,0 0 0,0 0 0,1 1 0,1-4 0,4-5 0,1-1 0,0 2 0,15-16 0,-2 8 0,1 1 0,0 0 0,43-20 0,20-15 0,-55 32 0,53-24 0,-59 32 0,0-1 0,-1 0 0,0-2 0,31-25 0,-45 29 0,1 2 0,1 0 0,-1 0 0,1 1 0,1 0 0,0 0 0,-1 2 0,14-5 0,-20 9 0,-1 0 0,1 0 0,-1 0 0,1 1 0,0-1 0,-1 1 0,1 1 0,0-1 0,-1 1 0,1-1 0,0 1 0,-1 1 0,1-1 0,-1 1 0,0-1 0,1 1 0,-1 1 0,0-1 0,0 0 0,0 1 0,-1 0 0,1 0 0,0 0 0,-1 0 0,0 1 0,3 3 0,13 18 0,-1 2 0,24 44 0,-7-11 0,-29-49 0,-1-1 0,0 1 0,0 0 0,-2 1 0,1-1 0,-1 0 0,-1 1 0,2 23 0,-2 6 0,-5 52 0,-1-13 0,5-54 0,-2 1 0,-2-1 0,0 0 0,-1 0 0,-10 31 0,9-40 0,3-9 0,0-1 0,0 0 0,-1 0 0,0 0 0,-4 6 0,6-10 0,-1-1 0,0 0 0,0 0 0,0 0 0,0 0 0,0 0 0,0 0 0,-1 0 0,1-1 0,-1 1 0,1-1 0,-1 0 0,0 0 0,1 0 0,-1 0 0,-5 1 0,-49 7 0,1-2 0,-1-4 0,-73-3 0,59 0 0,66-1 0,0 0 0,0 0 0,-1 0 0,1 0 0,0-1 0,1 1 0,-1-2 0,0 1 0,0 0 0,1-1 0,-1 0 0,1 0 0,0 0 0,0 0 0,0-1 0,1 0 0,-1 1 0,1-1 0,0-1 0,0 1 0,0 0 0,0-1 0,1 0 0,-3-6 0,3 6 0,0 1 0,0 0 0,1-1 0,0 1 0,0-1 0,0 1 0,0-1 0,1 0 0,0 1 0,0-1 0,0 0 0,0 1 0,1-1 0,0 1 0,0-1 0,0 1 0,0-1 0,1 1 0,0 0 0,-1-1 0,2 1 0,-1 0 0,0 0 0,1 0 0,0 1 0,0-1 0,0 1 0,4-4 0,5-1 0,0 0 0,0 1 0,26-10 0,14-9 0,-45 23 0,0-1 0,0 1 0,1 0 0,-1 0 0,1 1 0,-1 0 0,1 0 0,0 1 0,0 0 0,9 0 0,-14 1 0,-1 0 0,1 0 0,0 1 0,-1-1 0,1 1 0,0-1 0,-1 1 0,1 0 0,0 0 0,-1 0 0,1 0 0,-1 0 0,0 0 0,1 1 0,-1 0 0,0-1 0,0 1 0,0 0 0,0 0 0,0 0 0,0 0 0,-1 0 0,1 0 0,-1 1 0,1-1 0,-1 0 0,0 1 0,0-1 0,0 1 0,0 0 0,1 3 0,0 13-124,-1 0 0,-1 0 0,0 0 0,-1 0 0,-1 0 0,-1 0-1,-1 0 1,0-1 0,-1 0 0,-13 28 0,10-25-6702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0.469"/>
    </inkml:context>
    <inkml:brush xml:id="br0">
      <inkml:brushProperty name="width" value="0.035" units="cm"/>
      <inkml:brushProperty name="height" value="0.035" units="cm"/>
    </inkml:brush>
  </inkml:definitions>
  <inkml:trace contextRef="#ctx0" brushRef="#br0">1275 0 24525,'-1275'958'0,"2550"0"0,1-1916 0,-2552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7.328"/>
    </inkml:context>
    <inkml:brush xml:id="br0">
      <inkml:brushProperty name="width" value="0.035" units="cm"/>
      <inkml:brushProperty name="height" value="0.035" units="cm"/>
    </inkml:brush>
  </inkml:definitions>
  <inkml:trace contextRef="#ctx0" brushRef="#br0">0 0 24575,'4'7'0,"0"0"0,0 1 0,-1-1 0,0 1 0,-1 0 0,0 0 0,0 0 0,0 0 0,0 14 0,0-6 0,8 50 0,46 223 0,-41-245 0,1 0 0,43 78 0,-6-14 0,-42-79 0,-2 1 0,-1-1 0,-2 1 0,6 54 0,-8-45 0,2-1 0,13 44 0,4 52 0,-17-119-1365,2-4-5461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44.877"/>
    </inkml:context>
    <inkml:brush xml:id="br0">
      <inkml:brushProperty name="width" value="0.035" units="cm"/>
      <inkml:brushProperty name="height" value="0.035" units="cm"/>
    </inkml:brush>
  </inkml:definitions>
  <inkml:trace contextRef="#ctx0" brushRef="#br0">0 0 24518,'325'884'0,"1677"-884"0,-2328-884 0,-1675 884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6.286"/>
    </inkml:context>
    <inkml:brush xml:id="br0">
      <inkml:brushProperty name="width" value="0.035" units="cm"/>
      <inkml:brushProperty name="height" value="0.035" units="cm"/>
    </inkml:brush>
  </inkml:definitions>
  <inkml:trace contextRef="#ctx0" brushRef="#br0">1715 858 24492,'-1'33'0,"-1"1"0,-1-1 0,-2 1 0,0-1 0,-3 0 0,0-1 0,-2 0 0,-1 0 0,-1 0 0,-2-1 0,0-1 0,-2-1 0,-1 1 0,-2-2 0,0 0 0,-1-2 0,-1 0 0,-2 0 0,0-2 0,-1-1 0,-2 0 0,0-2 0,0-1 0,-2-1 0,0 0 0,-2-2 0,1-1 0,-1-2 0,-1 0 0,-1-2 0,0-1 0,0-1 0,0-2 0,-1 0 0,0-3 0,-1 0 0,1-2 0,-1-1 0,1-1 0,-1-2 0,0-1 0,1-1 0,-1-2 0,1 0 0,0-3 0,1 0 0,0-2 0,0-1 0,0-1 0,1-2 0,1 0 0,1-2 0,-1-1 0,2-2 0,0 0 0,2-1 0,0-1 0,0-2 0,2 0 0,1-1 0,0-2 0,2 0 0,1 0 0,1-2 0,0 0 0,2-2 0,1 1 0,2-1 0,0-1 0,2-1 0,1 0 0,1 0 0,2 0 0,0-1 0,3 0 0,0-1 0,2 1 0,1-1 0,1 1 0,2-1 0,1 0 0,1 1 0,2-1 0,0 1 0,3 0 0,0 1 0,2 0 0,1 0 0,1 0 0,2 1 0,0 1 0,2 1 0,1-1 0,2 2 0,0 0 0,1 2 0,1 0 0,2 0 0,0 2 0,1 1 0,2 0 0,0 2 0,0 1 0,2 1 0,0 0 0,2 2 0,-1 1 0,1 2 0,1 0 0,1 2 0,0 1 0,0 1 0,0 2 0,1 0 0,0 3 0,1 0 0,-1 2 0,1 1 0,0 1 0,-1 2 0,1 1 0,-1 1 0,1 2 0,-1 0 0,0 3 0,-1 0 0,0 2 0,0 1 0,0 1 0,-1 2 0,-1 0 0,-1 2 0,1 1 0,-2 2 0,0 0 0,-2 1 0,0 1 0,0 2 0,-2 0 0,-1 1 0,0 2 0,-2 0 0,-1 0 0,-1 2 0,0 0 0,-2 2 0,-1-1 0,-2 1 0,0 1 0,-2 1 0,-1 0 0,-1 0 0,-2 0 0,0 1 0,-3 0 0,0 1 0,-2-1 0,-1 1 0,-1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9.811"/>
    </inkml:context>
    <inkml:brush xml:id="br0">
      <inkml:brushProperty name="width" value="0.035" units="cm"/>
      <inkml:brushProperty name="height" value="0.035" units="cm"/>
    </inkml:brush>
  </inkml:definitions>
  <inkml:trace contextRef="#ctx0" brushRef="#br0">22 669 24575,'-1'-1'0,"0"1"0,0-1 0,1 1 0,-1-1 0,0 0 0,0 1 0,1-1 0,-1 0 0,0 0 0,1 1 0,-1-1 0,1 0 0,-1 0 0,1 0 0,-1 0 0,1 0 0,0 1 0,-1-1 0,1 0 0,0 0 0,0 0 0,0 0 0,0 0 0,0-2 0,-4-28 0,4 29 0,-4-58 0,3 1 0,13-113 0,-6 133 0,1 0 0,3 0 0,1 1 0,1 0 0,24-47 0,-35 82 0,1 0 0,-1 0 0,1 1 0,0-1 0,0 0 0,0 1 0,0 0 0,0-1 0,1 1 0,-1 0 0,1 0 0,-1 0 0,1 0 0,0 1 0,0-1 0,0 1 0,0 0 0,0 0 0,0 0 0,0 0 0,0 0 0,0 1 0,1-1 0,-1 1 0,0 0 0,0 0 0,0 0 0,1 0 0,-1 0 0,0 1 0,0 0 0,0 0 0,5 1 0,10 5 0,-1 0 0,0 1 0,0 1 0,24 17 0,-26-16 0,40 24 0,214 144 0,-255-166 0,-1 0 0,0 0 0,-1 2 0,0-1 0,-1 2 0,0-1 0,-2 2 0,0-1 0,0 1 0,-1 1 0,-1-1 0,6 25 0,6 7 0,-9-24 0,-1 0 0,0 1 0,-2 1 0,-1 0 0,5 46 0,-11-63 0,2 13 0,-1 0 0,-2 0 0,0-1 0,-6 36 0,5-50 0,0-1 0,0 0 0,0 0 0,-1 0 0,0 0 0,0 0 0,-1-1 0,1 1 0,-1-1 0,0 0 0,-1 0 0,1-1 0,-1 1 0,0-1 0,0 0 0,0 0 0,-1 0 0,1-1 0,-12 5 0,-61 21 120,72-27-255,-1-1 0,1 0 0,0 0 0,-1 0 0,1-1 0,-1 0 0,1 0 0,-1-1 0,1 1 0,-11-4 0,-2-3-6691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3.418"/>
    </inkml:context>
    <inkml:brush xml:id="br0">
      <inkml:brushProperty name="width" value="0.035" units="cm"/>
      <inkml:brushProperty name="height" value="0.035" units="cm"/>
      <inkml:brushProperty name="color" value="#66CC00"/>
    </inkml:brush>
  </inkml:definitions>
  <inkml:trace contextRef="#ctx0" brushRef="#br0">466 1 24575,'1'31'0,"-2"0"0,-8 47 0,6-65 0,0-1 0,-1 1 0,0-1 0,-1 0 0,-1 0 0,1-1 0,-2 0 0,-14 20 0,-28 32 0,-135 190 0,78-76 0,86-146 3,-12 27-1371,25-36-5458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10:40:43.913"/>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4.668"/>
    </inkml:context>
    <inkml:brush xml:id="br0">
      <inkml:brushProperty name="width" value="0.035" units="cm"/>
      <inkml:brushProperty name="height" value="0.035" units="cm"/>
      <inkml:brushProperty name="color" value="#66CC00"/>
    </inkml:brush>
  </inkml:definitions>
  <inkml:trace contextRef="#ctx0" brushRef="#br0">0 181 24575,'1'-5'0,"0"0"0,0 0 0,1 0 0,0 0 0,0 0 0,0 0 0,0 1 0,1-1 0,0 1 0,0-1 0,6-6 0,43-42 0,-42 45 0,-1 1 0,2 0 0,-1 1 0,1 0 0,0 1 0,0 0 0,0 1 0,1 0 0,-1 1 0,1 0 0,22-2 0,-30 5 0,1 0 0,-1 0 0,0 0 0,1 0 0,-1 0 0,0 1 0,1 0 0,-1 0 0,0 0 0,0 1 0,0-1 0,0 1 0,0 0 0,0 0 0,0 0 0,-1 1 0,1-1 0,-1 1 0,0 0 0,0 0 0,0 0 0,0 0 0,0 1 0,0-1 0,-1 1 0,0 0 0,0-1 0,0 1 0,0 0 0,0 0 0,-1 0 0,0 1 0,0-1 0,0 0 0,0 6 0,2 6 0,0 1 0,-2 0 0,0-1 0,-1 1 0,-1 0 0,0 0 0,-2-1 0,1 1 0,-7 17 0,4-25 0,0-1 0,-1-1 0,0 1 0,-1-1 0,1 0 0,-1 0 0,-1 0 0,1-1 0,-1-1 0,0 1 0,0-1 0,-1-1 0,0 1 0,-10 3 0,9-4 0,0 1 0,0 0 0,1 0 0,-1 1 0,1 0 0,1 1 0,-1 0 0,1 0 0,1 1 0,-10 11 0,16-18 0,0 0 0,-1 1 0,1-1 0,0 0 0,0 1 0,1-1 0,-1 1 0,0 0 0,0-1 0,1 1 0,-1 0 0,1-1 0,-1 1 0,1 0 0,0-1 0,0 1 0,0 0 0,0 0 0,0-1 0,0 1 0,0 0 0,0 0 0,1-1 0,-1 1 0,1 0 0,-1-1 0,1 1 0,0 0 0,0-1 0,0 1 0,0-1 0,0 1 0,0-1 0,0 0 0,0 1 0,0-1 0,0 0 0,1 0 0,-1 0 0,1 0 0,-1 0 0,1 0 0,-1 0 0,1 0 0,-1-1 0,1 1 0,0-1 0,-1 1 0,1-1 0,0 0 0,2 1 0,12 2 0,-1-1 0,1 0 0,0-1 0,20-1 0,-35 0 0,136 0 0,84-3 0,-117-15-1365,-83 16-5461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9.651"/>
    </inkml:context>
    <inkml:brush xml:id="br0">
      <inkml:brushProperty name="width" value="0.035" units="cm"/>
      <inkml:brushProperty name="height" value="0.035" units="cm"/>
      <inkml:brushProperty name="color" value="#66CC00"/>
    </inkml:brush>
  </inkml:definitions>
  <inkml:trace contextRef="#ctx0" brushRef="#br0">1 21 24575,'159'2'0,"169"-4"0,-186-18-1365,-121 20-5461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0.384"/>
    </inkml:context>
    <inkml:brush xml:id="br0">
      <inkml:brushProperty name="width" value="0.035" units="cm"/>
      <inkml:brushProperty name="height" value="0.035" units="cm"/>
      <inkml:brushProperty name="color" value="#66CC00"/>
    </inkml:brush>
  </inkml:definitions>
  <inkml:trace contextRef="#ctx0" brushRef="#br0">0 4 24575,'0'0'0,"1"-1"0,-1 1 0,0 0 0,0 0 0,0-1 0,0 1 0,1 0 0,-1 0 0,0 0 0,0 0 0,1-1 0,-1 1 0,0 0 0,0 0 0,1 0 0,-1 0 0,0 0 0,0 0 0,1 0 0,-1 0 0,0 0 0,0 0 0,1 0 0,-1 0 0,0 0 0,1 0 0,-1 0 0,0 0 0,0 0 0,1 0 0,-1 0 0,0 0 0,0 0 0,1 0 0,-1 0 0,0 0 0,0 1 0,1-1 0,-1 0 0,0 0 0,6 14 0,-2 20 0,-4-32 0,22 299 0,-19-285 0,0 0 0,1-1 0,1 1 0,1-1 0,0 0 0,9 17 0,15 38 0,-10-23-1365,-9-27-5461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5.935"/>
    </inkml:context>
    <inkml:brush xml:id="br0">
      <inkml:brushProperty name="width" value="0.035" units="cm"/>
      <inkml:brushProperty name="height" value="0.035" units="cm"/>
      <inkml:brushProperty name="color" value="#66CC00"/>
    </inkml:brush>
  </inkml:definitions>
  <inkml:trace contextRef="#ctx0" brushRef="#br0">586 22 24575,'-223'-16'0,"142"11"-8,-84 4 0,71 3-1341,71-2-5477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18.557"/>
    </inkml:context>
    <inkml:brush xml:id="br0">
      <inkml:brushProperty name="width" value="0.035" units="cm"/>
      <inkml:brushProperty name="height" value="0.035" units="cm"/>
      <inkml:brushProperty name="color" value="#66CC00"/>
    </inkml:brush>
  </inkml:definitions>
  <inkml:trace contextRef="#ctx0" brushRef="#br0">0 1 24575,'7'4'0,"0"1"0,0-1 0,1-1 0,0 1 0,-1-1 0,1 0 0,0-1 0,1 0 0,-1-1 0,0 1 0,0-1 0,12-1 0,12 4 0,504 41-663,7-43-327,-308-4 837,1153 11-1025,-105 1 132,62 14 1046,15-8 3645,-1037-16-3260,-272 3-385,-1 2 0,1 2 0,-2 3 0,1 1 0,92 36 0,-61-20 0,-30-10 0,-1 1 0,55 29 0,-73-29 0,-2 1 0,0 2 0,-1 1 0,-2 1 0,0 1 0,-1 1 0,-2 1 0,0 2 0,-2 0 0,-1 2 0,-2 0 0,0 1 0,-2 1 0,-2 0 0,-1 2 0,-1-1 0,-2 2 0,8 41 0,191 682 0,-20-61 0,-72-239 0,-5-22 0,-92-327 0,-16-74 0,14 48 0,-12-52 0,-2 0 0,0 1 0,-3-1 0,0 1 0,-4 38 0,2-65 0,0-3 0,0 1 0,0-1 0,-1 1 0,1-1 0,-1 1 0,1-1 0,-1 1 0,0-1 0,0 1 0,0-1 0,-1 0 0,1 0 0,0 1 0,-1-1 0,0 0 0,1 0 0,-1 0 0,0-1 0,0 1 0,0 0 0,0-1 0,0 1 0,0-1 0,-1 0 0,1 0 0,-3 1 0,-8 3 0,1-1 0,-1-1 0,0 0 0,-16 1 0,-9 2 0,-457 99 0,282-61-159,-214 35-292,-412-19 451,-2-62 0,239-57 0,295 21 0,-1051-185 0,1223 200 100,-230-7 0,-140 31 226,201 3-242,-330-20-84,156 10 0,299 7 0,155-2 0,0 0 0,1-2 0,0-1 0,-1-1 0,-23-9 0,-110-49 0,148 58 0,0 0 0,0-1 0,0 0 0,1 0 0,0-1 0,0 0 0,1-1 0,-1 1 0,2-2 0,-1 1 0,1-1 0,1 1 0,-9-19 0,-2-10 0,1-1 0,-12-51 0,10 31 0,-80-321 0,48 167 0,19 87 0,6-1 0,-15-244 0,-3-145 0,39 489 0,-8-450 0,10 140 0,-1 314 0,-2-1 0,0 1 0,-2 0 0,0 0 0,-1 1 0,-1-1 0,-13-22 0,-8-24 0,24 55 0,1-2 0,1 1 0,0 0 0,0-22 0,2 22 0,-1-1 0,0 1 0,-1 0 0,-8-22 0,-5-11 259,12 34-584,0-1 0,-1 1 0,-1 0 1,-11-20-1,6 19-6501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7.730"/>
    </inkml:context>
    <inkml:brush xml:id="br0">
      <inkml:brushProperty name="width" value="0.035" units="cm"/>
      <inkml:brushProperty name="height" value="0.035" units="cm"/>
      <inkml:brushProperty name="color" value="#E71224"/>
    </inkml:brush>
  </inkml:definitions>
  <inkml:trace contextRef="#ctx0" brushRef="#br0">0 1 24575,'312'5'1059,"154"16"-5038,177 5-658,1736-20 3661,-1286-9 833,-581 3-1817,258 0 9073,-107 0-4955,-639 0-8984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8.646"/>
    </inkml:context>
    <inkml:brush xml:id="br0">
      <inkml:brushProperty name="width" value="0.035" units="cm"/>
      <inkml:brushProperty name="height" value="0.035" units="cm"/>
      <inkml:brushProperty name="color" value="#E71224"/>
    </inkml:brush>
  </inkml:definitions>
  <inkml:trace contextRef="#ctx0" brushRef="#br0">1 1 24575,'2'80'3,"3"0"0,20 97 0,54 151-112,-55-244-43,162 632-235,-148-533 406,26 367 1,-58 6-20,7 124 0,2-159 151,-11-253 298,1-212-449,2 0 0,3-1 0,24 77 0,-11-44 0,-17-64-455,1 1 0,12 26 0,-11-33-6371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0.061"/>
    </inkml:context>
    <inkml:brush xml:id="br0">
      <inkml:brushProperty name="width" value="0.035" units="cm"/>
      <inkml:brushProperty name="height" value="0.035" units="cm"/>
      <inkml:brushProperty name="color" value="#E71224"/>
    </inkml:brush>
  </inkml:definitions>
  <inkml:trace contextRef="#ctx0" brushRef="#br0">0 1042 24575,'5'0'0,"0"-1"0,-1 0 0,1 0 0,0 0 0,-1 0 0,1-1 0,-1 0 0,0 0 0,0 0 0,0 0 0,7-6 0,45-40 0,-18 15 0,26-14 0,16-11 0,139-132 0,-169 132 0,-3-3 0,-3-2 0,44-82 0,5-6 0,5 4-1365,-88 129-5461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1.445"/>
    </inkml:context>
    <inkml:brush xml:id="br0">
      <inkml:brushProperty name="width" value="0.035" units="cm"/>
      <inkml:brushProperty name="height" value="0.035" units="cm"/>
      <inkml:brushProperty name="color" value="#E71224"/>
    </inkml:brush>
  </inkml:definitions>
  <inkml:trace contextRef="#ctx0" brushRef="#br0">2268 0 24575,'-2'0'0,"0"1"0,1-1 0,-1 1 0,0 0 0,1-1 0,-1 1 0,0 0 0,1 0 0,-1 0 0,1 0 0,0 0 0,-1 0 0,1 0 0,0 1 0,0-1 0,-1 0 0,1 1 0,0-1 0,-1 3 0,-20 37 0,13-22 0,-18 24 0,-2-2 0,-2 0 0,-1-2 0,-2-2 0,-2-1 0,-1-1 0,-2-3 0,-1-1 0,-54 32 0,-261 154 0,260-156 0,-88 76 0,-54 34 0,-83 53 0,300-205 0,1 0 0,0 1 0,2 1 0,0 1 0,-22 37 0,4-6 0,25-41 0,-1 0 0,0-1 0,-1 0 0,0-1 0,-1 0 0,0-1 0,-28 15 0,25-16 0,2 1 0,-1 0 0,1 1 0,1 1 0,0 0 0,-22 24 0,23-21 12,-2 0 1,0-2-1,0 1 0,-1-2 0,0 0 1,-27 14-1,-28 21-1463,58-37-5375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4.665"/>
    </inkml:context>
    <inkml:brush xml:id="br0">
      <inkml:brushProperty name="width" value="0.035" units="cm"/>
      <inkml:brushProperty name="height" value="0.035" units="cm"/>
      <inkml:brushProperty name="color" value="#E71224"/>
    </inkml:brush>
  </inkml:definitions>
  <inkml:trace contextRef="#ctx0" brushRef="#br0">228 199 24575,'569'0'0,"-566"0"0,0 0 0,0 0 0,1 0 0,-1 0 0,0 1 0,0-1 0,0 1 0,0 0 0,1 0 0,-1 0 0,0 0 0,0 1 0,-1-1 0,1 1 0,0-1 0,0 1 0,-1 0 0,1 0 0,2 4 0,-2-2 0,-1 0 0,0 0 0,0 1 0,0-1 0,-1 1 0,1-1 0,-1 1 0,0 0 0,0-1 0,-1 1 0,1 0 0,-1 9 0,-6 225 0,6-225 0,-2-1 0,0 1 0,0-1 0,-1 1 0,-1-1 0,0 0 0,-1 0 0,0-1 0,-8 14 0,10-21 0,0-1 0,-1 1 0,1-1 0,-1 0 0,0 0 0,0 0 0,-1 0 0,1-1 0,-1 0 0,1 1 0,-1-2 0,0 1 0,0-1 0,0 1 0,-1-1 0,1-1 0,0 1 0,-1-1 0,1 0 0,-1 0 0,0-1 0,1 1 0,-1-1 0,-7-1 0,-121-19 0,91 12 0,0 2 0,-53-1 0,50 8 0,-20 0 0,-1-2 0,-98-16 0,162 17 0,1-1 0,0 0 0,0 0 0,-1 0 0,1 0 0,0 0 0,0-1 0,0 1 0,0 0 0,0-1 0,1 0 0,-1 1 0,0-1 0,1 0 0,-1 0 0,1 0 0,0 0 0,-1 0 0,1 0 0,0 0 0,0 0 0,1-1 0,-1 1 0,0 0 0,1-1 0,-1 1 0,1 0 0,0-4 0,-2-9 0,2-1 0,0 1 0,3-23 0,-1 9 0,-2-106 0,2-45 0,17 39 0,-19 139 0,0-1 0,0 1 0,0 0 0,0 0 0,0-1 0,1 1 0,-1 0 0,1 0 0,-1 0 0,1 0 0,0 0 0,0-1 0,0 1 0,0 0 0,0 1 0,1-1 0,-1 0 0,1 0 0,-1 1 0,1-1 0,-1 0 0,1 1 0,0 0 0,0-1 0,0 1 0,0 0 0,0 0 0,0 0 0,0 0 0,0 0 0,0 1 0,0-1 0,1 1 0,-1-1 0,0 1 0,0 0 0,1 0 0,-1 0 0,0 0 0,0 0 0,1 0 0,3 2 0,10 2 0,-1 1 0,1 1 0,-1 0 0,0 1 0,13 9 0,0-2 0,-12-8 0,0 0 0,1-1 0,0-1 0,0-1 0,0 0 0,0-1 0,1-1 0,-1 0 0,23-3 0,42 2 0,-65 2 26,0 1 0,0 1 0,-1 1 0,24 9 0,-22-8-400,1 0 0,0 0 1,21 2-1,-20-6-6452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7.549"/>
    </inkml:context>
    <inkml:brush xml:id="br0">
      <inkml:brushProperty name="width" value="0.035" units="cm"/>
      <inkml:brushProperty name="height" value="0.035" units="cm"/>
      <inkml:brushProperty name="color" value="#E71224"/>
    </inkml:brush>
  </inkml:definitions>
  <inkml:trace contextRef="#ctx0" brushRef="#br0">320 3028 24575,'-3'-3'0,"1"0"0,0-1 0,0 1 0,1-1 0,-1 1 0,0-1 0,1 0 0,0 1 0,0-1 0,0 0 0,1 0 0,-1 0 0,1 0 0,0-6 0,5-61 0,-3 57 0,62-632 0,-57 177 0,-10 260 0,5 73 0,-5-144 0,-3 236 0,-2 0 0,-2 0 0,-2 1 0,-2 1 0,-2 0 0,-22-43 0,24 50 0,-13-55 0,18 56 0,-25-59 0,12 46 0,1 2 0,0-1 0,4 0 0,-16-62 0,-27-111 0,54 199-1365,-1 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8.840"/>
    </inkml:context>
    <inkml:brush xml:id="br0">
      <inkml:brushProperty name="width" value="0.035" units="cm"/>
      <inkml:brushProperty name="height" value="0.035" units="cm"/>
      <inkml:brushProperty name="color" value="#E71224"/>
    </inkml:brush>
  </inkml:definitions>
  <inkml:trace contextRef="#ctx0" brushRef="#br0">9 2775 24575,'0'0'0,"-1"0"0,1-1 0,-1 1 0,1 0 0,-1 0 0,1-1 0,-1 1 0,1-1 0,-1 1 0,1 0 0,0-1 0,-1 1 0,1-1 0,0 1 0,-1-1 0,1 1 0,0 0 0,0-1 0,-1 0 0,1 1 0,0-1 0,0 1 0,0-1 0,0 1 0,0-1 0,0 1 0,0-1 0,0 1 0,0-1 0,0 0 0,0 1 0,0-1 0,0 1 0,0-1 0,0 1 0,0-1 0,1 1 0,-1-1 0,0 1 0,0-1 0,1 1 0,-1-1 0,1 0 0,10-26 0,170-268 0,-58 104 0,64-106 0,118-209 0,-74-12 0,-184 383 0,57-269 0,-49 157 0,-29 132-1365,-23 97-5461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0.130"/>
    </inkml:context>
    <inkml:brush xml:id="br0">
      <inkml:brushProperty name="width" value="0.035" units="cm"/>
      <inkml:brushProperty name="height" value="0.035" units="cm"/>
      <inkml:brushProperty name="color" value="#E71224"/>
    </inkml:brush>
  </inkml:definitions>
  <inkml:trace contextRef="#ctx0" brushRef="#br0">0 1530 24575,'9'-15'0,"0"1"0,2 0 0,-1 0 0,1 1 0,1 0 0,1 1 0,0 0 0,0 1 0,1 1 0,0 0 0,22-11 0,5 0 0,1 1 0,1 2 0,47-13 0,-62 22 0,49-12 0,-1-5 0,-1-2 0,123-67 0,88-86 0,-239 146 0,-1-1 0,-2-2 0,70-79 0,-71 70 0,76-63 0,-68 66 0,53-60 0,-67 59 0,3 2 0,1 2 0,2 1 0,50-34 0,-22 28-682,87-42-1,-135 76-6143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1.711"/>
    </inkml:context>
    <inkml:brush xml:id="br0">
      <inkml:brushProperty name="width" value="0.035" units="cm"/>
      <inkml:brushProperty name="height" value="0.035" units="cm"/>
      <inkml:brushProperty name="color" value="#E71224"/>
    </inkml:brush>
  </inkml:definitions>
  <inkml:trace contextRef="#ctx0" brushRef="#br0">680 1968 24575,'0'-358'0,"-3"335"0,0-1 0,-1 1 0,-1 1 0,-1-1 0,-19-42 0,7 16 0,4 14 0,-2 1 0,-2 0 0,-32-46 0,-14-26 0,43 71 0,-31-41 0,37 58 0,1-1 0,1 0 0,1-1 0,0-1 0,2 0 0,1 0 0,-11-35 0,12 29 0,-2 0 0,-18-38 0,16 40 0,-14-31 0,9 23 0,-15-45 0,-29-92 0,49 132 0,-10-55 0,15 56 0,-23-66 0,24 85-1365,2 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3.791"/>
    </inkml:context>
    <inkml:brush xml:id="br0">
      <inkml:brushProperty name="width" value="0.035" units="cm"/>
      <inkml:brushProperty name="height" value="0.035" units="cm"/>
      <inkml:brushProperty name="color" value="#E71224"/>
    </inkml:brush>
  </inkml:definitions>
  <inkml:trace contextRef="#ctx0" brushRef="#br0">955 242 24575,'-1'-3'0,"0"1"0,0 0 0,1 0 0,-2-1 0,1 1 0,0 0 0,0 0 0,-1 0 0,1 0 0,-1 1 0,1-1 0,-1 0 0,0 0 0,0 1 0,0 0 0,0-1 0,0 1 0,0 0 0,0 0 0,0 0 0,-1 0 0,1 0 0,0 0 0,-3 0 0,-7-3 0,0 1 0,0 0 0,-19-2 0,-203 3 0,119 4 0,106-2 0,1 1 0,0 0 0,0 1 0,0 0 0,0 0 0,0 1 0,1 0 0,-1 0 0,1 1 0,-11 6 0,-9 9 0,-34 29 0,10-8 0,-2-4 0,19-14 0,1 2 0,-30 28 0,55-46 0,1 1 0,1 0 0,0 0 0,0 1 0,0 0 0,1-1 0,0 2 0,0-1 0,1 1 0,0-1 0,1 1 0,0 0 0,-4 19 0,7-23 0,0 1 0,1-1 0,-1 0 0,1 1 0,0-1 0,0 0 0,1 0 0,0 0 0,0 0 0,0 0 0,0-1 0,1 1 0,0 0 0,0-1 0,5 6 0,9 10 0,37 35 0,-21-24 0,116 96 0,-145-121 0,1 1 0,-1 0 0,0-1 0,-1 1 0,0 1 0,0-1 0,0 0 0,-1 1 0,0 0 0,0-1 0,-1 1 0,0 8 0,1-4 0,0-1 0,0 0 0,1 1 0,8 19 0,-4-20 0,0 0 0,0 0 0,1-1 0,0 0 0,1-1 0,0 0 0,1 0 0,0-1 0,0 0 0,1-1 0,0 0 0,0-1 0,23 10 0,12 2 0,1-3 0,59 13 0,-89-24 0,20 2 0,0-1 0,1-2 0,-1-2 0,1-1 0,39-6 0,-60 2 0,-1 0 0,0-1 0,0 0 0,0-2 0,-1 0 0,18-10 0,5-2 0,-27 13 0,1-1 0,-1 0 0,0 0 0,0-1 0,-1-1 0,0 0 0,0 0 0,-1-1 0,0 0 0,11-19 0,2-6 0,-2-2 0,16-41 0,-3 6 0,-22 46 0,0-1 0,-2-1 0,-1 1 0,-1-2 0,-2 1 0,0-1 0,-2 1 0,-1-1 0,-2 0 0,-3-30 0,3 40 0,0 13 0,1 0 0,-1 0 0,-1 0 0,1 0 0,-1 0 0,0 0 0,0 0 0,-1 1 0,0-1 0,0 0 0,0 1 0,-1-1 0,1 1 0,-1 0 0,-7-10 0,-136-136 0,48 53 0,80 80 0,-1 0 0,0 1 0,-37-24 0,45 34 0,-1 0 0,1 1 0,-1 0 0,0 1 0,-1 1 0,1 0 0,-1 0 0,-26-3 0,23 5 28,1-1 0,0 0 0,-17-7 0,17 5-398,1 1 1,0 0 0,-28-2 0,27 5-6457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3.294"/>
    </inkml:context>
    <inkml:brush xml:id="br0">
      <inkml:brushProperty name="width" value="0.035" units="cm"/>
      <inkml:brushProperty name="height" value="0.035" units="cm"/>
      <inkml:brushProperty name="color" value="#66CC00"/>
    </inkml:brush>
  </inkml:definitions>
  <inkml:trace contextRef="#ctx0" brushRef="#br0">269 247 24575,'-18'0'0,"-3"1"0,1-2 0,0 0 0,-21-4 0,37 4 0,-1 0 0,1 0 0,-1-1 0,1 1 0,0-1 0,-1 0 0,1 0 0,0 0 0,0-1 0,0 1 0,1-1 0,-1 0 0,0 0 0,1 0 0,0-1 0,0 1 0,0-1 0,-4-6 0,7 9 0,-1 0 0,0-1 0,0 1 0,1 0 0,-1-1 0,1 1 0,-1 0 0,1-1 0,0 1 0,0 0 0,-1-1 0,1 1 0,0-1 0,0 1 0,0-1 0,1 1 0,-1 0 0,0-1 0,0 1 0,1-1 0,-1 1 0,1 0 0,-1-1 0,1 1 0,-1 0 0,3-2 0,-1 0 0,0 1 0,0 0 0,1 1 0,-1-1 0,1 0 0,0 1 0,-1-1 0,1 1 0,0 0 0,0 0 0,5-1 0,8-1 0,-1 0 0,1 1 0,25 1 0,-9 1 0,-10-1 0,0 1 0,0 1 0,0 1 0,-1 1 0,25 6 0,-41-7 0,0-1 0,0 1 0,0 1 0,0-1 0,0 1 0,0 0 0,-1 0 0,1 0 0,-1 1 0,0-1 0,0 1 0,0 0 0,0 0 0,-1 0 0,0 1 0,0 0 0,0-1 0,0 1 0,-1 0 0,1 0 0,-1 0 0,-1 1 0,1-1 0,-1 0 0,1 9 0,-1-11 0,0 1 0,-1 0 0,0-1 0,0 1 0,0-1 0,0 1 0,0 0 0,-1-1 0,0 1 0,0-1 0,0 1 0,0-1 0,0 0 0,-1 1 0,1-1 0,-1 0 0,0 0 0,0 0 0,0 0 0,0 0 0,-1 0 0,1-1 0,-1 1 0,1-1 0,-1 0 0,0 0 0,0 0 0,0 0 0,0 0 0,-1 0 0,1-1 0,0 0 0,-1 0 0,1 0 0,-1 0 0,-3 1 0,-15 2 0,-1-1 0,1-1 0,0-1 0,-37-3 0,39 2 0,-12-1 0,12 2 0,0-1 0,0-2 0,0 0 0,-32-8 0,48 10 0,0-2 0,0 1 0,0 0 0,1-1 0,-1 0 0,0 0 0,1 0 0,-1 0 0,1-1 0,0 1 0,0-1 0,0 0 0,0 0 0,0 0 0,1 0 0,-1 0 0,1-1 0,0 1 0,0-1 0,0 0 0,0 0 0,1 1 0,0-1 0,-1 0 0,1 0 0,1 0 0,-1 0 0,0-6 0,1 7 0,0 0 0,1 1 0,-1-1 0,1 0 0,-1 1 0,1-1 0,0 0 0,0 1 0,0-1 0,0 1 0,0-1 0,1 1 0,-1 0 0,1 0 0,0 0 0,-1-1 0,1 1 0,0 1 0,0-1 0,0 0 0,0 0 0,1 1 0,-1-1 0,0 1 0,1 0 0,-1 0 0,1 0 0,-1 0 0,1 0 0,0 0 0,-1 1 0,6-1 0,0 0 0,-1-1 0,1 2 0,-1-1 0,1 1 0,0 1 0,-1-1 0,1 1 0,-1 0 0,0 1 0,1 0 0,8 3 0,0 3 0,0 1 0,-1 0 0,0 1 0,0 1 0,19 19 0,-26-22 0,1 0 0,-2 1 0,1 0 0,-1 1 0,0 0 0,-1 0 0,0 0 0,-1 1 0,5 14 0,-9-23 0,0-1 0,-1 0 0,1 1 0,-1-1 0,0 0 0,1 1 0,-1-1 0,0 0 0,0 1 0,1-1 0,-1 1 0,0-1 0,-1 1 0,1-1 0,0 0 0,0 1 0,-1-1 0,1 1 0,0-1 0,-1 0 0,1 1 0,-1-1 0,0 0 0,-1 2 0,1-2 0,-1 0 0,1-1 0,-1 1 0,1-1 0,0 1 0,-1-1 0,1 0 0,-1 0 0,1 0 0,-1 0 0,1 0 0,-1 0 0,0 0 0,1 0 0,0 0 0,-1-1 0,1 1 0,-3-2 0,-6-1 0,0-1 0,0-1 0,1 1 0,0-2 0,-11-7 0,11 5 0,0 1 0,1-1 0,0-1 0,0 0 0,-9-14 0,16 21 0,-1 1 0,1-1 0,0 0 0,-1 0 0,1 0 0,0 0 0,0 0 0,0 0 0,1 0 0,-1-1 0,1 1 0,-1 0 0,1 0 0,-1 0 0,1-1 0,0 1 0,0 0 0,0-1 0,1 1 0,-1 0 0,0 0 0,1 0 0,0-1 0,-1 1 0,1 0 0,0 0 0,0 0 0,0 0 0,0 0 0,1 0 0,-1 0 0,0 1 0,1-1 0,2-2 0,6-4 0,1 1 0,0 0 0,0 1 0,1 0 0,0 1 0,0 0 0,0 1 0,0 0 0,1 1 0,0 1 0,-1 0 0,1 0 0,0 1 0,0 1 0,0 0 0,0 1 0,0 0 0,21 6 0,-30-5 0,1 0 0,-1 0 0,0 1 0,0-1 0,0 1 0,0 0 0,-1 0 0,1 1 0,-1-1 0,1 1 0,-1 0 0,-1 0 0,1 0 0,0 0 0,-1 0 0,0 1 0,0-1 0,0 0 0,1 7 0,0-1 0,0 1 0,-1-1 0,0 1 0,0 0 0,-1 0 0,-1 0 0,-1 17 0,1-26 0,-1 0 0,1 0 0,0 0 0,-1 0 0,1-1 0,-1 1 0,0 0 0,0 0 0,1 0 0,-1 0 0,-1-1 0,1 1 0,0 0 0,0-1 0,0 1 0,-1-1 0,1 0 0,-1 1 0,1-1 0,-1 0 0,-3 2 0,1-1 0,0-1 0,1 0 0,-1 0 0,0 0 0,0 0 0,0 0 0,-1-1 0,1 0 0,0 0 0,-6 0 0,1-1 0,0 0 0,0-1 0,1 0 0,-1-1 0,0 0 0,1 0 0,-1 0 0,1-1 0,-11-7 0,6-2 0,0-1 0,1-1 0,0 0 0,1 0 0,1-1 0,0 0 0,-11-28 0,8 18 0,8 17 14,1-1-1,1 1 0,0-1 0,0 0 1,1 1-1,0-1 0,0 0 1,1-20-1,1 25-84,0 0 1,0 0-1,0 1 0,1-1 0,0 0 1,0 1-1,0-1 0,1 1 1,-1-1-1,1 1 0,0 0 0,0-1 1,1 1-1,-1 0 0,1 1 1,0-1-1,0 0 0,0 1 0,1-1 1,6-4-1,5 0-6755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1.948"/>
    </inkml:context>
    <inkml:brush xml:id="br0">
      <inkml:brushProperty name="width" value="0.035" units="cm"/>
      <inkml:brushProperty name="height" value="0.035" units="cm"/>
    </inkml:brush>
  </inkml:definitions>
  <inkml:trace contextRef="#ctx0" brushRef="#br0">98 40 24575,'31'18'0,"-24"-14"0,1 1 0,-1-1 0,1 0 0,-1-1 0,13 4 0,-9-4 0,44 13 0,0-2 0,1-2 0,0-3 0,103 3 0,-98-13 0,180 2 0,-237-1 0,0 0 0,0 1 0,0 0 0,0 0 0,0 0 0,0 0 0,0 0 0,-1 1 0,1 0 0,0 0 0,-1 0 0,1 0 0,-1 0 0,0 1 0,0 0 0,0-1 0,0 1 0,0 0 0,0 0 0,-1 1 0,0-1 0,4 7 0,0 5 0,0-1 0,-1 1 0,-1-1 0,4 29 0,3 9 0,-4-19 0,-1 1 0,-3 0 0,1 65 0,-4-52 0,8 53 0,-6-84 0,1 0 0,0 0 0,-2 0 0,0 1 0,-1 18 0,-1-32 0,1 0 0,0 0 0,0 0 0,-1 0 0,0 0 0,0-1 0,0 1 0,0 0 0,0 0 0,0-1 0,-1 1 0,1 0 0,-1-1 0,0 0 0,1 1 0,-1-1 0,0 0 0,-1 0 0,1 0 0,0 0 0,-1 0 0,1-1 0,-1 1 0,1-1 0,-1 1 0,0-1 0,1 0 0,-1 0 0,-4 1 0,-28 2 0,0-1 0,-1-1 0,-65-6 0,18 0 0,39 1 0,1-2 0,-70-16 0,-16-4 0,34 21 0,73 5 0,1-2 0,0 0 0,-31-6 0,44 5 0,1-1 0,-1 1 0,0-1 0,1-1 0,0 1 0,0-1 0,0 0 0,0-1 0,1 0 0,-1 0 0,1 0 0,-10-12 0,10 8 0,0 1 0,1 0 0,-1-1 0,2 0 0,-1 0 0,2-1 0,-1 1 0,1-1 0,0 0 0,1 0 0,-2-18 0,2-9 0,5-72 0,0 34 0,-5-48 0,4-110 0,-2 230 3,0 1 0,1-1-1,-1 1 1,1 0-1,-1 0 1,1-1 0,0 1-1,0 0 1,0 0 0,0 0-1,0 0 1,1 0-1,-1 0 1,1 0 0,-1 0-1,1 0 1,0 1 0,-1-1-1,1 1 1,0-1-1,0 1 1,0 0 0,0-1-1,0 1 1,0 0 0,1 0-1,-1 1 1,0-1-1,0 0 1,1 1 0,-1 0-1,1-1 1,-1 1 0,5 0-1,7 0-162,1 1 0,0 1-1,0 0 1,20 5 0,-20-3-496,0-1-6170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5.076"/>
    </inkml:context>
    <inkml:brush xml:id="br0">
      <inkml:brushProperty name="width" value="0.035" units="cm"/>
      <inkml:brushProperty name="height" value="0.035" units="cm"/>
    </inkml:brush>
  </inkml:definitions>
  <inkml:trace contextRef="#ctx0" brushRef="#br0">264 22 24575,'-165'0'0,"246"-10"0,-70 7 0,0 0 0,1 1 0,0 1 0,-1 0 0,1 0 0,0 1 0,-1 0 0,1 1 0,0 1 0,-1 0 0,12 3 0,-22-5 0,0 1 0,0-1 0,0 0 0,0 1 0,0-1 0,0 0 0,0 1 0,0-1 0,0 1 0,-1-1 0,1 1 0,0 0 0,0-1 0,-1 1 0,1 0 0,0 0 0,-1-1 0,1 1 0,-1 0 0,1 0 0,-1 0 0,1 0 0,-1 0 0,0-1 0,1 1 0,-1 0 0,0 0 0,0 0 0,0 0 0,0 0 0,0 0 0,0 0 0,0 0 0,0 0 0,0 2 0,-1-1 0,0-1 0,0 0 0,0 1 0,0-1 0,0 0 0,0 0 0,-1 0 0,1 1 0,0-1 0,-1-1 0,1 1 0,0 0 0,-1 0 0,1 0 0,-1-1 0,0 1 0,1-1 0,-1 1 0,1-1 0,-3 1 0,-34 3 0,-1-2 0,-60-4 0,19-1 0,78 3 0,-1 1 0,0-1 0,0 0 0,0 0 0,0 0 0,0 0 0,0 0 0,0-1 0,0 1 0,0-1 0,0 0 0,0 0 0,1 0 0,-1 0 0,0 0 0,0-1 0,1 1 0,-1-1 0,1 0 0,-5-4 0,7 6 0,0-1 0,0 0 0,0 1 0,0-1 0,1 0 0,-1 0 0,0 1 0,0-1 0,1 0 0,-1 1 0,0-1 0,1 0 0,-1 1 0,0-1 0,1 1 0,-1-1 0,1 1 0,-1-1 0,1 1 0,0-1 0,-1 1 0,1-1 0,-1 1 0,1 0 0,0-1 0,-1 1 0,1 0 0,0 0 0,-1-1 0,1 1 0,0 0 0,0 0 0,30-10 0,-29 9 0,59-8-1365,-42 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0.108"/>
    </inkml:context>
    <inkml:brush xml:id="br0">
      <inkml:brushProperty name="width" value="0.035" units="cm"/>
      <inkml:brushProperty name="height" value="0.035" units="cm"/>
    </inkml:brush>
  </inkml:definitions>
  <inkml:trace contextRef="#ctx0" brushRef="#br0">369 4984 24575,'1'-1'0,"0"1"0,0-1 0,0 1 0,0-1 0,0 0 0,0 1 0,0-1 0,0 0 0,0 0 0,0 1 0,-1-1 0,1 0 0,0 0 0,-1 0 0,1 0 0,-1 0 0,1 0 0,-1 0 0,1 0 0,-1-1 0,1 0 0,7-26 0,-8 28 0,26-95 0,17-80 0,-17 42 0,-3 22 0,-4-1 0,6-174 0,-24 186 0,-5 0 0,-4 0 0,-31-151 0,-137-389 0,158 582 0,-11-34 0,4-2 0,3 0 0,-11-129 0,26 135 0,-28-141 0,20 137 0,10 56 0,-11-45 0,8 41 0,2-1 0,2 0 0,1 0 0,3 0 0,4-42 0,-1-20 0,-1-43 0,-4-165 0,-7 230 0,-1-61 0,9 117 0,-1 1 0,-2-1 0,0 1 0,-15-45 0,7 26 0,5 11 0,2 0 0,-2-34 0,-7-44 0,7 70-341,2 0 0,2-1-1,2-44 1,1 66-6485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56.127"/>
    </inkml:context>
    <inkml:brush xml:id="br0">
      <inkml:brushProperty name="width" value="0.035" units="cm"/>
      <inkml:brushProperty name="height" value="0.035" units="cm"/>
    </inkml:brush>
  </inkml:definitions>
  <inkml:trace contextRef="#ctx0" brushRef="#br0">0 8355 24496,'10271'-8355'0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28.031"/>
    </inkml:context>
    <inkml:brush xml:id="br0">
      <inkml:brushProperty name="width" value="0.035" units="cm"/>
      <inkml:brushProperty name="height" value="0.035" units="cm"/>
    </inkml:brush>
  </inkml:definitions>
  <inkml:trace contextRef="#ctx0" brushRef="#br0">16 1821 24575,'-1'-1'0,"0"1"0,0-1 0,1 1 0,-1-1 0,0 1 0,0-1 0,0 1 0,0-1 0,1 0 0,-1 1 0,0-1 0,1 0 0,-1 0 0,0 0 0,1 1 0,-1-1 0,1 0 0,-1 0 0,1 0 0,0 0 0,-1 0 0,1 0 0,0 0 0,0 0 0,0 0 0,0 0 0,0 0 0,0 0 0,0 0 0,0-1 0,1-33 0,9-54 0,-3 4 0,5 1 0,3 0 0,28-86 0,-32 132 0,8-51 0,-13 55 0,2-1 0,14-38 0,-12 40 0,-1 0 0,-2 0 0,5-45 0,3-18 0,0-8 0,-5 0 0,-5-199 0,-6 178 0,8 71-1365,-3 38-5461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30.247"/>
    </inkml:context>
    <inkml:brush xml:id="br0">
      <inkml:brushProperty name="width" value="0.035" units="cm"/>
      <inkml:brushProperty name="height" value="0.035" units="cm"/>
    </inkml:brush>
  </inkml:definitions>
  <inkml:trace contextRef="#ctx0" brushRef="#br0">1357 1212 24575,'-1'-5'0,"-1"0"0,0 1 0,0-1 0,0 0 0,0 1 0,-1-1 0,0 1 0,0-1 0,0 1 0,0 0 0,-8-6 0,-2-5 0,-110-136 0,82 100 0,-58-64 0,80 94 0,1-1 0,-19-30 0,-24-29 0,-62-62 0,61 64 0,40 49 0,-2 0 0,-1 2 0,-46-41 0,34 43 0,-1 1 0,-63-28 0,72 39 0,-1 2 0,-1 1 0,1 1 0,-35-5 0,-60-17 0,118 30-91,1 1 0,0-1 0,0 0 0,0-1 0,0 1 0,1-1 0,-1-1 0,1 1 0,0-1 0,-1 1 0,2-2 0,-1 1 0,0 0 0,-4-7 0,1-2-6735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3.407"/>
    </inkml:context>
    <inkml:brush xml:id="br0">
      <inkml:brushProperty name="width" value="0.035" units="cm"/>
      <inkml:brushProperty name="height" value="0.035" units="cm"/>
    </inkml:brush>
  </inkml:definitions>
  <inkml:trace contextRef="#ctx0" brushRef="#br0">1 0 24575,'10'1'0,"0"0"0,0 1 0,0 0 0,0 0 0,0 1 0,-1 0 0,1 1 0,12 6 0,75 48 0,-42-22 0,-41-29 0,80 47 0,-2 4 0,97 80 0,-75-29 0,-70-65 0,86 68 0,-100-90 0,-1 2 0,-1 1 0,-2 1 0,0 2 0,-2 0 0,-1 2 0,-1 0 0,-1 1 0,-2 2 0,-2 0 0,-1 1 0,-1 0 0,-2 1 0,16 66 0,-12-35 0,-11-48 0,-2 0 0,0 0 0,0 0 0,0 25 0,-4-32 0,-2 216 0,0-216 0,-1 0 0,-1 0 0,0 0 0,0-1 0,-1 1 0,0-1 0,-1-1 0,0 1 0,-1-1 0,-12 15 0,-16 25 0,20-26 0,0-1 0,-1 0 0,-1-2 0,-1 0 0,-27 24 0,-17 12 0,-8 10 0,-132 93 0,192-153 0,0-1 0,-1 0 0,1-1 0,-1 0 0,0 0 0,0-1 0,-18 2 0,-25 8 0,-35 21-1365,78-29-5461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4.458"/>
    </inkml:context>
    <inkml:brush xml:id="br0">
      <inkml:brushProperty name="width" value="0.035" units="cm"/>
      <inkml:brushProperty name="height" value="0.035" units="cm"/>
    </inkml:brush>
  </inkml:definitions>
  <inkml:trace contextRef="#ctx0" brushRef="#br0">121 1 24575,'0'15'0,"0"1"0,-1-1 0,-4 22 0,3-31 0,0 0 0,0 0 0,-1 0 0,1 0 0,-1-1 0,0 0 0,-1 1 0,1-1 0,-1 0 0,0-1 0,-7 7 0,1-1 0,1 1 0,0-1 0,0 2 0,1-1 0,-10 20 0,17-29 0,-1 1 0,1 0 0,0-1 0,0 1 0,1 0 0,-1 0 0,1-1 0,-1 1 0,1 0 0,0 0 0,0 0 0,0 0 0,0 0 0,1 4 0,0-5 0,0-1 0,0 1 0,0 0 0,0-1 0,0 1 0,1 0 0,-1-1 0,0 1 0,1-1 0,-1 0 0,1 0 0,0 1 0,-1-1 0,1 0 0,0 0 0,0 0 0,-1-1 0,1 1 0,0 0 0,0-1 0,0 1 0,0-1 0,3 0 0,23 4 0,1-3 0,-1 0 0,0-2 0,1-1 0,36-7 0,69-4 0,-88 13-1365,-27 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5.775"/>
    </inkml:context>
    <inkml:brush xml:id="br0">
      <inkml:brushProperty name="width" value="0.035" units="cm"/>
      <inkml:brushProperty name="height" value="0.035" units="cm"/>
    </inkml:brush>
  </inkml:definitions>
  <inkml:trace contextRef="#ctx0" brushRef="#br0">230 0 24575,'-1'2'0,"1"0"0,-1-1 0,1 1 0,-1 0 0,0 0 0,0-1 0,0 1 0,0-1 0,0 1 0,0-1 0,0 1 0,0-1 0,0 0 0,-1 1 0,1-1 0,0 0 0,-1 0 0,0 0 0,1 0 0,-1 0 0,1 0 0,-1-1 0,0 1 0,1-1 0,-1 1 0,0-1 0,0 1 0,0-1 0,1 0 0,-4 0 0,-64 4 0,60-4 0,-3 0 0,2 0 0,-1 0 0,1 0 0,-1 1 0,1 0 0,-12 4 0,20-5 0,1 1 0,0-1 0,-1 1 0,1-1 0,0 1 0,0-1 0,0 1 0,-1 0 0,1 0 0,0 0 0,0 0 0,0 0 0,0 0 0,1 0 0,-1 0 0,0 0 0,0 0 0,0 0 0,0 2 0,1-1 0,0 0 0,-1 0 0,1 0 0,0 0 0,1-1 0,-1 1 0,0 0 0,0 0 0,1 0 0,-1 0 0,1 0 0,0 0 0,-1-1 0,1 1 0,0 0 0,0-1 0,0 1 0,2 1 0,5 8 23,1 0 0,0 0 0,20 16 0,2 3-1480,-14-11-5369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1.258"/>
    </inkml:context>
    <inkml:brush xml:id="br0">
      <inkml:brushProperty name="width" value="0.035" units="cm"/>
      <inkml:brushProperty name="height" value="0.035" units="cm"/>
    </inkml:brush>
  </inkml:definitions>
  <inkml:trace contextRef="#ctx0" brushRef="#br0">0 4589 24575,'1'1'0,"-1"0"0,1 0 0,-1 0 0,1 0 0,-1 0 0,1-1 0,-1 1 0,1 0 0,0 0 0,-1-1 0,1 1 0,0 0 0,0-1 0,-1 1 0,1-1 0,0 1 0,0-1 0,0 0 0,0 1 0,0-1 0,0 0 0,0 1 0,0-1 0,0 0 0,0 0 0,0 0 0,1 0 0,34 3 0,-31-3 0,40 2 0,0-3 0,-1-2 0,1-1 0,-1-3 0,81-22 0,-92 21 0,-1-2 0,0-1 0,-1-2 0,0-1 0,49-30 0,-36 17 0,2 1 0,1 3 0,0 2 0,2 2 0,100-26 0,-113 37 0,1-2 0,-1-2 0,-1-1 0,0-1 0,59-36 0,137-92 0,-211 130 0,1 1 0,1 0 0,-1 2 0,2 1 0,-1 0 0,1 2 0,40-7 0,12-3 0,14-10 0,53-10 0,-128 33 0,1 1 0,-1-2 0,0 0 0,0 0 0,0-2 0,-1 0 0,0 0 0,0-1 0,0 0 0,-1-2 0,21-16 0,-28 20 0,1 0 0,0 0 0,0 1 0,0 0 0,0 0 0,0 1 0,1 0 0,-1 0 0,15-4 0,68-9 0,-72 15 0,0-2 0,0 0 0,0-1 0,30-11 0,-3-1 0,1 1 0,0 2 0,55-8 0,-58 13 0,-30 5 0,3 1 0,0-1 0,0-1 0,-1 0 0,1-1 0,-1 0 0,0-2 0,-1 1 0,15-10 0,23-15 0,2 3 0,108-41 0,-104 46 0,-18 7 0,-1-2 0,-1-2 0,0-1 0,-2-1 0,60-50 0,-72 54 0,42-25 0,-17 13 0,37-17 0,-25 16 0,-8 2 0,2 3 0,110-37 0,120-13 0,155-40 0,113-26 0,-508 133 0,151-39 0,-168 40 0,-1-2 0,0-1 0,-1-1 0,0-1 0,24-18 0,5-6 0,2 2 0,98-45 0,-84 45 0,-1-3 0,71-52 0,-65 39 0,89-43 0,-106 72 0,-45 18 0,-1 0 0,0-1 0,-1 0 0,1-1 0,-1 0 0,18-13 0,-20 13 0,-1 1 0,1 0 0,1 1 0,-1 0 0,1 0 0,0 1 0,0 0 0,0 1 0,0 0 0,0 1 0,20-1 0,38-8 0,780-204 0,-334 75 0,-354 94 0,287-69 0,53-14 0,-431 103 0,-2-4 0,-1-2 0,-2-3 0,73-51 0,53-28 0,-120 73 0,-34 19 0,1 1 0,72-28 0,6 0 0,-81 32 0,0 1 0,42-11 0,157-57 0,-81 25 0,-129 48 0,0 0 0,-1-2 0,-1-1 0,0 0 0,32-28 0,-8 7 0,72-29 0,52-42 0,-131 83 0,-23 14 0,0 2 0,1 0 0,0 1 0,0 0 0,26-3 0,36-10 0,-56 12 0,46-7 0,-55 13 0,1-2 0,-1 0 0,0-1 0,0 0 0,-1 0 0,1-2 0,-1 0 0,1 0 0,-1-1 0,16-11 0,-5-1 0,39-24 0,-41 29 0,9-7 0,58-28 0,-71 40-1365,-2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040"/>
    </inkml:context>
    <inkml:brush xml:id="br0">
      <inkml:brushProperty name="width" value="0.035" units="cm"/>
      <inkml:brushProperty name="height" value="0.035" units="cm"/>
      <inkml:brushProperty name="color" value="#66CC00"/>
    </inkml:brush>
  </inkml:definitions>
  <inkml:trace contextRef="#ctx0" brushRef="#br0">1 0 24575,'78'164'0,"75"138"0,-139-276 0,2-1 0,1-1 0,1 0 0,39 40 0,-52-59 0,0 0 0,1 0 0,-1 0 0,1-1 0,0 0 0,0 0 0,1 0 0,-1-1 0,1 0 0,0 0 0,0-1 0,0 0 0,0 0 0,0-1 0,0 1 0,0-2 0,0 1 0,1-1 0,-1 0 0,0 0 0,1-1 0,-1 0 0,0-1 0,0 1 0,12-5 0,-13 3-151,0 0-1,0 0 0,0-1 0,-1 1 1,0-1-1,1-1 0,-1 1 1,6-7-1,0-4-6674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3.276"/>
    </inkml:context>
    <inkml:brush xml:id="br0">
      <inkml:brushProperty name="width" value="0.035" units="cm"/>
      <inkml:brushProperty name="height" value="0.035" units="cm"/>
    </inkml:brush>
  </inkml:definitions>
  <inkml:trace contextRef="#ctx0" brushRef="#br0">614 135 24575,'-1'-2'0,"1"1"0,-1 0 0,0 0 0,1 0 0,-1 0 0,0 0 0,0 1 0,1-1 0,-1 0 0,0 0 0,0 0 0,0 1 0,0-1 0,0 0 0,0 1 0,-1-1 0,1 1 0,0 0 0,0-1 0,0 1 0,0 0 0,-1-1 0,1 1 0,0 0 0,0 0 0,0 0 0,-2 0 0,-41-2 0,39 2 0,-24-1 0,0 2 0,1 1 0,-1 2 0,-29 6 0,41-5 0,1 0 0,0 0 0,0 2 0,1 0 0,0 0 0,0 2 0,0 0 0,-16 13 0,-25 21 0,36-29 0,0 0 0,2 2 0,-23 23 0,36-33 0,0 1 0,0 0 0,0 0 0,1 0 0,0 0 0,0 1 0,1-1 0,0 1 0,1 0 0,-1 0 0,1 0 0,1 0 0,-1 15 0,0-15 0,1 0 0,1 1 0,0-1 0,0 0 0,1 1 0,0-1 0,0 0 0,0 0 0,1 0 0,1 0 0,-1 0 0,2-1 0,-1 1 0,1-1 0,0 1 0,0-1 0,8 10 0,16 14 0,62 55 0,-73-73 0,0 0 0,0-1 0,1-1 0,0-1 0,39 16 0,-22-17 0,1-2 0,0-2 0,0-1 0,0-1 0,51-4 0,-73 1 0,18-2 0,0-2 0,0 0 0,0-3 0,-1 0 0,0-2 0,31-14 0,-4 3 0,-17 3 0,0-2 0,-1-1 0,-1-2 0,-1-2 0,-1-1 0,42-38 0,-68 53 0,-1 0 0,-1 0 0,0-1 0,0 0 0,-1-1 0,0 0 0,-1-1 0,-1 1 0,0-1 0,0 0 0,-1-1 0,-1 1 0,0-1 0,-1 0 0,-1 0 0,0 0 0,-1 0 0,0 0 0,-1-1 0,-1 1 0,0 0 0,-1 0 0,-1 0 0,-5-18 0,5 23 0,-1 0 0,0 0 0,0 0 0,-1 1 0,0-1 0,-1 1 0,0 1 0,0-1 0,0 1 0,-1 0 0,0 0 0,-1 1 0,0 0 0,-15-9 0,4 4 0,-1 1 0,-1 0 0,1 2 0,-1 0 0,-29-6 0,0 1 0,27 6 0,1 2 0,-1 0 0,0 1 0,-30 0 0,-11 2 0,25 1 0,0 1 0,-48 6 0,77-4 0,-1 1 0,1 1 0,0 0 0,0 0 0,1 1 0,-1 0 0,-15 12 0,4-1 0,1 0 0,-20 21 0,34-30-85,0 0 0,0 1-1,0-1 1,1 1 0,0 1-1,0-1 1,1 1 0,0 0-1,1-1 1,0 2 0,0-1-1,1 0 1,0 1 0,1-1-1,-1 14 1,1-2-6741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5.387"/>
    </inkml:context>
    <inkml:brush xml:id="br0">
      <inkml:brushProperty name="width" value="0.035" units="cm"/>
      <inkml:brushProperty name="height" value="0.035" units="cm"/>
    </inkml:brush>
  </inkml:definitions>
  <inkml:trace contextRef="#ctx0" brushRef="#br0">386 606 24575,'-40'0'0,"-15"-1"0,1 2 0,-1 3 0,-93 18 0,118-20 0,26-8 0,17-7 0,40-24 0,-14 9 0,1 1 0,1 2 0,79-36 0,-32 36 0,-88 25 0,0 0 0,0 0 0,-1 0 0,1 0 0,0 0 0,0 0 0,0 0 0,0 0 0,0 0 0,0 0 0,0 0 0,0 0 0,0 0 0,0 0 0,-1 0 0,1 0 0,0-1 0,0 1 0,0 0 0,0 0 0,0 0 0,0 0 0,0 0 0,0 0 0,0 0 0,0 0 0,0-1 0,0 1 0,0 0 0,0 0 0,0 0 0,0 0 0,0 0 0,0 0 0,0 0 0,0 0 0,0-1 0,0 1 0,0 0 0,0 0 0,0 0 0,0 0 0,0 0 0,0 0 0,0 0 0,0 0 0,0 0 0,0-1 0,0 1 0,0 0 0,1 0 0,-1 0 0,0 0 0,0 0 0,0 0 0,0 0 0,0 0 0,0 0 0,0 0 0,-17-3 0,-23 0 0,37 3 0,-1 1 0,1-1 0,-1 0 0,1-1 0,-1 1 0,1-1 0,0 1 0,-1-1 0,1 0 0,0 0 0,-1-1 0,1 1 0,0-1 0,0 1 0,0-1 0,0 0 0,1 0 0,-1 0 0,-3-4 0,4 3 0,1 1 0,0-1 0,1 0 0,-1 1 0,0-1 0,1 0 0,-1 1 0,1-1 0,0 0 0,0 0 0,0 1 0,0-1 0,0 0 0,1 0 0,-1 1 0,1-1 0,0 0 0,0 1 0,0-1 0,0 1 0,0-1 0,1 1 0,-1-1 0,1 1 0,2-3 0,7-16-124,0-1 0,-1 0 0,-2-1 0,0 0 0,-2 0 0,0 0-1,-1-1 1,-2 0 0,0 0 0,-2-35 0,-1 41-6702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208"/>
    </inkml:context>
    <inkml:brush xml:id="br0">
      <inkml:brushProperty name="width" value="0.035" units="cm"/>
      <inkml:brushProperty name="height" value="0.035" units="cm"/>
    </inkml:brush>
  </inkml:definitions>
  <inkml:trace contextRef="#ctx0" brushRef="#br0">285 2466 24575,'-1'-7'0,"-1"0"0,1 1 0,-1-1 0,-1 1 0,1 0 0,-1-1 0,-4-5 0,-4-12 0,-77-205 0,60 164 0,15 38 0,-15-51 0,25 68 0,-1 1 0,0 0 0,-1 0 0,0 0 0,0 0 0,-13-15 0,11 14 0,-1 0 0,1-1 0,-7-16 0,10 12 0,0-1 0,1 1 0,1-1 0,1 0 0,0 0 0,1 0 0,1 0 0,2-18 0,1-26 0,-5 23 0,0 26 0,0-1 0,1 1 0,0 0 0,1-1 0,0 1 0,0 0 0,2 0 0,-1 0 0,2 0 0,-1 0 0,10-18 0,104-179 0,-40 31 0,-58 139 0,-10 21 0,-2 1 0,1-1 0,-2 0 0,5-20 0,2-22 0,-3 0 0,-3-1 0,-2 0 0,-3 0 0,-6-61 0,0 94 0,-2 1 0,0 0 0,-17-42 0,-16-28 0,21 56 0,-22-74 0,15 53-90,16 42-1185,2 3-5551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472"/>
    </inkml:context>
    <inkml:brush xml:id="br0">
      <inkml:brushProperty name="width" value="0.035" units="cm"/>
      <inkml:brushProperty name="height" value="0.035" units="cm"/>
    </inkml:brush>
  </inkml:definitions>
  <inkml:trace contextRef="#ctx0" brushRef="#br0">194 256 24575,'-3'0'0,"-2"-3"0,-2-4 0,-1-4 0,-4-7 0,-1-3 0,-1-1 0,-2 0 0,3 0 0,3 2 0,-3 3 0,1 2 0,-1 0 0,-1 0 0,-2-1 0,2-1 0,4 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1.607"/>
    </inkml:context>
    <inkml:brush xml:id="br0">
      <inkml:brushProperty name="width" value="0.035" units="cm"/>
      <inkml:brushProperty name="height" value="0.035" units="cm"/>
    </inkml:brush>
  </inkml:definitions>
  <inkml:trace contextRef="#ctx0" brushRef="#br0">1 10124 24575,'5'1'0,"0"-1"0,1-1 0,-1 1 0,1-1 0,-1 0 0,0 0 0,1-1 0,-1 1 0,0-1 0,0 0 0,0-1 0,0 1 0,-1-1 0,1 0 0,-1 0 0,1 0 0,-1-1 0,0 0 0,0 1 0,-1-1 0,1-1 0,-1 1 0,4-6 0,351-518 0,-266 381 0,-4 18 0,106-122 0,-104 133 0,91-155 0,-71 100 0,191-326 0,-102 176 0,-113 193 0,-22 33 0,62-102 0,-34 36 0,132-175 0,-190 291 0,250-365 0,-114 172 0,-29 46 0,148-221 0,-142 209 0,84-104 0,-72 101 0,-16 28 0,49-70 0,234-379 0,-263 406 0,244-257 0,-164 179 0,-25-23 0,-100 146 0,19-45 0,41-58 0,-62 94 0,-11 15 0,127-178 0,-215 326 0,-4 5 0,1 2 0,25-28 0,-33 39 0,0-1 0,0 1 0,-1-1 0,0 0 0,-1-1 0,4-8 0,21-34 0,127-199 0,-140 222 0,20-37 0,-10 17 0,2 0 0,36-44 0,-58 83-30,0-1 0,-1 1-1,0-1 1,0 0 0,5-20 0,-2 8-1154,-1 6-5642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3.938"/>
    </inkml:context>
    <inkml:brush xml:id="br0">
      <inkml:brushProperty name="width" value="0.035" units="cm"/>
      <inkml:brushProperty name="height" value="0.035" units="cm"/>
    </inkml:brush>
  </inkml:definitions>
  <inkml:trace contextRef="#ctx0" brushRef="#br0">481 8191 24575,'14'-1888'-798,"-11"890"673,-1 55 10,17 580 649,-1 63-71,-17 284-458,15-740 31,-25 528-36,4 195 0,0 0 0,-2 1 0,-1 0 0,-24-57 0,-62-113 0,84 174 0,1-1 0,2 0 0,-4-30 0,-3-10 0,-17-73 0,-41-157 0,-42-168 0,42 157 0,57 254 0,2-1 0,3 0 0,3-1 0,0-73 0,7 79 0,-1 23 0,1 0 0,2 1 0,0-1 0,14-53 0,31-124 0,-43 189-1365,-1 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19.135"/>
    </inkml:context>
    <inkml:brush xml:id="br0">
      <inkml:brushProperty name="width" value="0.035" units="cm"/>
      <inkml:brushProperty name="height" value="0.035" units="cm"/>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1.961"/>
    </inkml:context>
    <inkml:brush xml:id="br0">
      <inkml:brushProperty name="width" value="0.035" units="cm"/>
      <inkml:brushProperty name="height" value="0.035" units="cm"/>
    </inkml:brush>
  </inkml:definitions>
  <inkml:trace contextRef="#ctx0" brushRef="#br0">320 5 24575,'-72'-2'0,"39"0"0,0 2 0,1 1 0,-40 6 0,68-7 0,1 1 0,-1 0 0,0 0 0,1 1 0,-1-1 0,1 1 0,-1 0 0,1 0 0,0 0 0,0 0 0,-1 0 0,2 1 0,-1 0 0,0-1 0,0 1 0,1 0 0,0 0 0,0 0 0,-1 1 0,2-1 0,-1 0 0,0 1 0,1-1 0,0 1 0,-1 0 0,1 0 0,0 4 0,-2 11 0,2 0 0,0 0 0,1 0 0,4 29 0,-1 5 0,-4-20 0,0-24 0,1 1 0,0-1 0,0 1 0,1-1 0,0 1 0,4 14 0,-4-22 0,1 1 0,-1-1 0,0 1 0,1-1 0,-1 0 0,1 0 0,0 1 0,-1-1 0,1 0 0,0-1 0,1 1 0,-1 0 0,0-1 0,0 1 0,1-1 0,-1 1 0,1-1 0,-1 0 0,1 0 0,-1 0 0,1-1 0,0 1 0,-1-1 0,1 1 0,0-1 0,-1 0 0,6 0 0,228-5 0,-232 5 0,-1-1 0,0 1 0,0-1 0,0 0 0,0 0 0,0 0 0,0-1 0,0 1 0,0-1 0,0 1 0,-1-1 0,1 0 0,0 0 0,-1 0 0,0-1 0,1 1 0,-1 0 0,0-1 0,0 0 0,2-4 0,3-6 0,-1 0 0,-1 0 0,7-21 0,0-1 0,-10 29 6,0 0 0,0 0 0,0 0 0,-1 0 0,0-1 0,0 1 0,0 0 0,-1-1 0,0 1 0,0-1 0,-1 1 0,0 0 0,0-1 0,0 1 0,-1 0 0,-3-8 0,-2-2-204,-2 0 0,0 1 0,-1 0 0,-17-20 0,17 22-279,-2-3-6349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3.568"/>
    </inkml:context>
    <inkml:brush xml:id="br0">
      <inkml:brushProperty name="width" value="0.035" units="cm"/>
      <inkml:brushProperty name="height" value="0.035" units="cm"/>
    </inkml:brush>
  </inkml:definitions>
  <inkml:trace contextRef="#ctx0" brushRef="#br0">207 0 24575,'0'1'0,"-1"0"0,1 0 0,-1 0 0,1 0 0,-1-1 0,0 1 0,1 0 0,-1 0 0,0-1 0,1 1 0,-1-1 0,0 1 0,0 0 0,0-1 0,0 0 0,1 1 0,-1-1 0,0 1 0,0-1 0,0 0 0,0 0 0,0 0 0,0 1 0,-2-1 0,-28 4 0,29-4 0,-8 1 0,1 0 0,-1 1 0,1 0 0,-1 1 0,1 0 0,0 0 0,0 1 0,-14 7 0,20-8 0,-1-1 0,0 1 0,0 0 0,1 0 0,0 0 0,-1 1 0,1-1 0,0 1 0,1 0 0,-1 0 0,1 0 0,-1 0 0,1 0 0,1 0 0,-1 0 0,0 1 0,1-1 0,0 1 0,-1 8 0,0 47 0,7 89 0,-5-146 0,0 0 0,0 0 0,1 0 0,0 0 0,-1 0 0,1 0 0,0 0 0,0 0 0,1 0 0,-1 0 0,1-1 0,-1 1 0,1 0 0,0-1 0,0 0 0,0 1 0,0-1 0,1 0 0,-1 0 0,0 0 0,1 0 0,0-1 0,-1 1 0,1-1 0,0 1 0,0-1 0,0 0 0,0 0 0,0 0 0,5 1 0,10 0 0,-1-1 0,0 0 0,0-1 0,29-4 0,-2 0 0,-35 3 0,0 0 0,0-1 0,0-1 0,0 0 0,-1 0 0,1 0 0,-1-1 0,0 0 0,0-1 0,9-6 0,11-9 0,33-31 0,-59 49 4,1 0 0,-1-1-1,0 1 1,0-1 0,0 0 0,-1 0-1,1 0 1,-1 0 0,1 0 0,-1 0-1,0 0 1,0 0 0,-1 0 0,1-1-1,0 1 1,-1 0 0,0-1 0,0 1-1,0 0 1,0-1 0,-1 1 0,1 0-1,-1 0 1,0-1 0,0 1 0,0 0-1,0 0 1,0 0 0,-1 0 0,1 0-1,-4-3 1,-4-10-301,-1 2 0,-1 0 0,0 0 0,-19-18 0,14 17-6529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35.281"/>
    </inkml:context>
    <inkml:brush xml:id="br0">
      <inkml:brushProperty name="width" value="0.035" units="cm"/>
      <inkml:brushProperty name="height" value="0.035" units="cm"/>
    </inkml:brush>
  </inkml:definitions>
  <inkml:trace contextRef="#ctx0" brushRef="#br0">237 259 24575,'-1'-5'0,"0"-1"0,0 1 0,0-1 0,-1 1 0,0-1 0,0 1 0,-1 0 0,1 0 0,-1 0 0,0 0 0,0 1 0,-7-8 0,-53-54 0,50 55 0,-14-18 0,15 17 0,0-1 0,-1 2 0,0-1 0,-29-17 0,42 29 0,0-1 0,0 1 0,0 0 0,0 0 0,0 0 0,0 0 0,-1 0 0,1 0 0,0 0 0,0-1 0,0 1 0,-1 0 0,1 0 0,0 0 0,0 0 0,0 0 0,0 0 0,-1 0 0,1 0 0,0 0 0,0 0 0,0 0 0,-1 0 0,1 0 0,0 0 0,0 0 0,0 0 0,0 0 0,-1 0 0,1 1 0,0-1 0,0 0 0,0 0 0,0 0 0,-1 0 0,1 0 0,0 0 0,0 0 0,0 1 0,0-1 0,0 0 0,-1 0 0,1 0 0,0 0 0,0 1 0,0-1 0,0 0 0,0 0 0,1 14 0,10 14 0,-4-15-341,0-1 0,0 1-1,11 12 1,-3-7-6485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952"/>
    </inkml:context>
    <inkml:brush xml:id="br0">
      <inkml:brushProperty name="width" value="0.035" units="cm"/>
      <inkml:brushProperty name="height" value="0.035" units="cm"/>
      <inkml:brushProperty name="color" value="#66CC00"/>
    </inkml:brush>
  </inkml:definitions>
  <inkml:trace contextRef="#ctx0" brushRef="#br0">104 62 24575,'-5'0'0,"1"0"0,-1 1 0,1-1 0,0 1 0,0 0 0,-1 1 0,1-1 0,0 1 0,0-1 0,0 1 0,1 0 0,-1 1 0,0-1 0,1 1 0,-1 0 0,1-1 0,0 2 0,0-1 0,0 0 0,0 0 0,1 1 0,-1 0 0,1-1 0,0 1 0,0 0 0,0 0 0,1 0 0,0 0 0,-1 1 0,1-1 0,0 5 0,-1-2 0,1 1 0,0-1 0,1 1 0,-1-1 0,2 1 0,-1 0 0,1-1 0,0 1 0,0-1 0,1 1 0,0-1 0,0 0 0,1 0 0,0 0 0,0 0 0,1 0 0,5 7 0,-1-5 0,1 1 0,0-1 0,0-1 0,1 0 0,1 0 0,-1-1 0,1 0 0,0-1 0,0 0 0,1-1 0,0 0 0,18 4 0,-24-7 0,0-1 0,0 0 0,0 0 0,1 0 0,-1-1 0,0 0 0,0 0 0,0 0 0,1-1 0,-1 0 0,0 0 0,0-1 0,0 0 0,0 0 0,-1 0 0,1 0 0,0-1 0,-1 0 0,0-1 0,1 1 0,-1-1 0,-1 0 0,1 0 0,0 0 0,-1-1 0,7-9 0,145-240 0,-112 191-1365,-37 49-5461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47.466"/>
    </inkml:context>
    <inkml:brush xml:id="br0">
      <inkml:brushProperty name="width" value="0.035" units="cm"/>
      <inkml:brushProperty name="height" value="0.035" units="cm"/>
    </inkml:brush>
  </inkml:definitions>
  <inkml:trace contextRef="#ctx0" brushRef="#br0">1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04.995"/>
    </inkml:context>
    <inkml:brush xml:id="br0">
      <inkml:brushProperty name="width" value="0.035" units="cm"/>
      <inkml:brushProperty name="height" value="0.035" units="cm"/>
    </inkml:brush>
  </inkml:definitions>
  <inkml:trace contextRef="#ctx0" brushRef="#br0">2906 360 24575,'-81'-1'0,"-1"4"0,1 3 0,-85 18 0,-322 81 0,360-77 0,-68 11 0,-49-10 0,-269-4 0,-194-27 0,698 3 0,0-1 0,0 1 0,1 1 0,-1 0 0,0 0 0,0 1 0,1 0 0,0 1 0,-1 0 0,1 0 0,-11 8 0,14-8 0,1 0 0,-1 0 0,1 1 0,0 0 0,0 0 0,0 0 0,1 0 0,0 1 0,0 0 0,0 0 0,1 0 0,0 0 0,0 1 0,1-1 0,-1 1 0,-1 11 0,-5 35 0,2-1 0,3 1 0,4 82 0,3-103 0,1 0 0,1 0 0,2-1 0,1 0 0,1 0 0,2 0 0,15 29 0,75 114 0,-69-124 0,-2 0 0,-2 2 0,22 61 0,-41-82 0,-2 1 0,-1 0 0,-2 0 0,-1 0 0,-1 46 0,2 24 0,-3-98 0,0 1 0,0 0 0,1-1 0,0 1 0,-1-1 0,2 1 0,-1-1 0,0 0 0,1 0 0,0 0 0,0 0 0,0-1 0,0 1 0,1-1 0,-1 0 0,1 0 0,0 0 0,0 0 0,0 0 0,0-1 0,1 0 0,8 3 0,5 2 0,1 0 0,-1-2 0,1 0 0,27 3 0,59 1 0,172-6 0,-144-5 0,2856 1 0,-2984 1 0,1 0 0,-1-1 0,1 1 0,0-1 0,-1 0 0,0-1 0,1 1 0,-1-1 0,0 0 0,0 0 0,0-1 0,0 0 0,0 1 0,0-2 0,-1 1 0,1 0 0,6-9 0,-3 2 0,0 0 0,-1-1 0,-1 0 0,0 0 0,0 0 0,7-24 0,-4 7 0,-1 0 0,-2-1 0,-1 1 0,3-51 0,-9-123 0,-2 102 0,0-1 0,-5 2 0,-33-158 0,-30-29 0,55 236 0,-3 0 0,-2 2 0,-43-73 0,34 72 0,-144-247 0,153 262 0,-32-42 0,-5-6 0,55 78 0,1 0 0,-1 1 0,0-1 0,0 1 0,0 0 0,-1-1 0,1 1 0,-1 1 0,0-1 0,0 0 0,0 1 0,0 0 0,0 0 0,0 0 0,-9-2 0,6 2 0,0 1 0,-1 0 0,1 1 0,-1 0 0,1 0 0,-1 0 0,1 1 0,-1 0 0,-7 2 0,-3 3 0,-1 0 0,1 1 0,0 1 0,1 0 0,0 1 0,-27 20 0,-183 120 0,205-139 0,0-1 0,-1-1 0,0-1 0,-1-1 0,-26 4 0,-21 5 0,32-4 0,-68 8 0,85-16-1365,4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1.181"/>
    </inkml:context>
    <inkml:brush xml:id="br0">
      <inkml:brushProperty name="width" value="0.035" units="cm"/>
      <inkml:brushProperty name="height" value="0.035" units="cm"/>
    </inkml:brush>
  </inkml:definitions>
  <inkml:trace contextRef="#ctx0" brushRef="#br0">1 251 24575,'1'9'0,"0"0"0,0-1 0,1 1 0,0 0 0,1-1 0,0 1 0,0-1 0,8 12 0,41 65 0,-39-66 0,1 2 0,1 0 0,0-1 0,2-1 0,21 20 0,-34-35 0,0 0 0,1 0 0,0 0 0,0-1 0,0 0 0,0 0 0,0 0 0,1 0 0,-1-1 0,1 0 0,0 0 0,-1 0 0,1-1 0,0 0 0,0 0 0,0-1 0,0 1 0,0-1 0,0-1 0,0 1 0,0-1 0,0 0 0,10-3 0,-6-2 0,1-1 0,-1 0 0,-1-1 0,1 0 0,-1-1 0,-1 0 0,1 0 0,-2-1 0,1 0 0,8-16 0,20-21 0,-21 28 0,-6 7 0,0 1 0,1 1 0,0-1 0,1 1 0,23-16 0,-34 26 0,1-1 0,0 1 0,0-1 0,0 1 0,0 0 0,-1-1 0,1 1 0,0 0 0,0 0 0,0 0 0,0-1 0,0 1 0,0 0 0,0 0 0,0 0 0,0 1 0,0-1 0,0 0 0,0 0 0,-1 0 0,1 1 0,0-1 0,0 0 0,0 1 0,0-1 0,0 1 0,-1-1 0,1 1 0,0-1 0,0 1 0,0 0 0,19 31 0,-19-29 0,0 0 0,1 1 0,0-1 0,-1 0 0,1 0 0,0 0 0,0 0 0,1-1 0,-1 1 0,1-1 0,-1 1 0,1-1 0,3 3 0,-3-5 0,0 1 0,0-1 0,0 1 0,0-1 0,0 0 0,-1 0 0,1 0 0,0-1 0,0 1 0,0-1 0,0 1 0,-1-1 0,1 0 0,0 0 0,-1 0 0,1-1 0,-1 1 0,1 0 0,-1-1 0,1 0 0,-1 0 0,0 1 0,0-1 0,0-1 0,0 1 0,0 0 0,2-5 0,2 0 0,-1-1 0,0 0 0,0 0 0,-1 0 0,0-1 0,0 0 0,3-13 0,-2-9 0,-2-1 0,-1-1 0,-2 1 0,-5-52 0,4 77-114,-1 1 1,1-1-1,-1 1 0,0-1 0,0 1 1,-1 0-1,0 0 0,0 0 0,-1 0 1,1 0-1,-7-7 0,-4-4-6712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3.193"/>
    </inkml:context>
    <inkml:brush xml:id="br0">
      <inkml:brushProperty name="width" value="0.035" units="cm"/>
      <inkml:brushProperty name="height" value="0.035" units="cm"/>
    </inkml:brush>
  </inkml:definitions>
  <inkml:trace contextRef="#ctx0" brushRef="#br0">54 1 24575,'1'90'0,"-2"100"0,-2-173 0,0 0 0,-1-1 0,-10 29 0,-3 12 0,5-1 0,12-124 0,8 34 0,20-57 0,-22 77 0,0 1 0,0-1 0,1 1 0,1 0 0,0 1 0,17-19 0,-24 29 0,0 1 0,1 0 0,0 0 0,-1 0 0,1 0 0,-1 0 0,1 0 0,0 0 0,0 0 0,-1 1 0,1-1 0,0 1 0,0-1 0,0 1 0,0 0 0,0 0 0,0 0 0,0 0 0,0 0 0,-1 0 0,1 0 0,0 1 0,0-1 0,0 1 0,0-1 0,0 1 0,-1 0 0,1 0 0,0-1 0,-1 1 0,1 1 0,0-1 0,-1 0 0,1 0 0,-1 0 0,0 1 0,3 2 0,7 8 0,0 1 0,0 0 0,13 21 0,-12-16 0,10 14-59,-13-17-202,1-2 0,0 1 0,1-1-1,12 11 1,-12-15-6565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23.981"/>
    </inkml:context>
    <inkml:brush xml:id="br0">
      <inkml:brushProperty name="width" value="0.035" units="cm"/>
      <inkml:brushProperty name="height" value="0.035" units="cm"/>
    </inkml:brush>
  </inkml:definitions>
  <inkml:trace contextRef="#ctx0" brushRef="#br0">0 0 24511,'0'1766'0,"3409"-1766"0,-3409-1766 0,-3409 1766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0.202"/>
    </inkml:context>
    <inkml:brush xml:id="br0">
      <inkml:brushProperty name="width" value="0.035" units="cm"/>
      <inkml:brushProperty name="height" value="0.035" units="cm"/>
    </inkml:brush>
  </inkml:definitions>
  <inkml:trace contextRef="#ctx0" brushRef="#br0">0 0 22663,'18'533'0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2.882"/>
    </inkml:context>
    <inkml:brush xml:id="br0">
      <inkml:brushProperty name="width" value="0.035" units="cm"/>
      <inkml:brushProperty name="height" value="0.035" units="cm"/>
    </inkml:brush>
  </inkml:definitions>
  <inkml:trace contextRef="#ctx0" brushRef="#br0">0 132 24575,'1'-4'0,"0"0"0,0 0 0,0-1 0,1 1 0,-1 0 0,1 1 0,0-1 0,0 0 0,1 1 0,-1-1 0,1 1 0,0-1 0,-1 1 0,2 0 0,-1 0 0,0 1 0,0-1 0,1 1 0,0-1 0,-1 1 0,1 0 0,6-2 0,10-5 0,-1 1 0,2 0 0,22-4 0,-23 7 0,1 0 0,0 2 0,0 1 0,0 0 0,0 2 0,0 0 0,37 6 0,-54-5 0,-1 0 0,0 1 0,0-1 0,0 0 0,0 1 0,0 0 0,0-1 0,0 1 0,-1 1 0,1-1 0,-1 0 0,1 0 0,-1 1 0,0 0 0,0-1 0,0 1 0,0 0 0,0 0 0,-1 0 0,1 0 0,-1 0 0,0 0 0,0 1 0,0-1 0,0 0 0,-1 1 0,1 5 0,1 13 0,-2-1 0,0 0 0,-4 33 0,0-8 0,4-36 0,0 10 0,0-1 0,-2 0 0,0 1 0,-1-1 0,-8 27 0,3-24 0,7-14 0,-2 0 0,1 0 0,-1 0 0,0 0 0,-1 0 0,0-1 0,0 0 0,-1 1 0,0-2 0,0 1 0,0 0 0,-1-1 0,0 0 0,-8 6 0,-125 87 0,110-81 0,21-13 0,-1 0 0,1 0 0,0 0 0,0 1 0,0 0 0,1 1 0,0 0 0,1 0 0,-1 0 0,-9 16 0,15-22 0,1 1 0,0-1 0,-1 1 0,1-1 0,0 1 0,0-1 0,0 0 0,0 1 0,0-1 0,1 1 0,-1-1 0,0 1 0,1-1 0,-1 0 0,1 1 0,-1-1 0,1 0 0,-1 1 0,1-1 0,0 0 0,0 0 0,0 1 0,0-1 0,0 0 0,0 0 0,0 0 0,0 0 0,0-1 0,0 1 0,1 0 0,-1 0 0,0-1 0,1 1 0,-1-1 0,0 1 0,1-1 0,1 1 0,65 17 0,-56-16 0,197 41 0,-176-37-7,0-1 0,0-2-1,0-2 1,55-4 0,-8 1-1322,-65 2-5497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8.818"/>
    </inkml:context>
    <inkml:brush xml:id="br0">
      <inkml:brushProperty name="width" value="0.035" units="cm"/>
      <inkml:brushProperty name="height" value="0.035" units="cm"/>
    </inkml:brush>
  </inkml:definitions>
  <inkml:trace contextRef="#ctx0" brushRef="#br0">0 0 24392,'0'4345'0,"6363"-4345"0,-6363-4345 0,-6363 4345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0.729"/>
    </inkml:context>
    <inkml:brush xml:id="br0">
      <inkml:brushProperty name="width" value="0.035" units="cm"/>
      <inkml:brushProperty name="height" value="0.035" units="cm"/>
    </inkml:brush>
  </inkml:definitions>
  <inkml:trace contextRef="#ctx0" brushRef="#br0">3 1 24575,'-1'60'0,"0"-23"0,1 0 0,1-1 0,2 1 0,13 57 0,-9-61 0,-2 0 0,-1 1 0,-1-1 0,-2 36 0,-2-35 0,2 0 0,2 0 0,12 61 0,45 88 0,-20-68 0,-35-111 0,-1-17 0,3-40 0,-2 13 0,14-40 0,-12 55 0,-1 0 0,-1 0 0,-1 0 0,1-30 0,-3 39 0,3 26 0,6 37 0,-9-37 0,52 214 0,-52-219 0,-1 0 0,1 0 0,0-1 0,0 1 0,1 0 0,-1-1 0,1 0 0,0 0 0,0 0 0,1 0 0,4 5 0,16 20 0,-12-1-1365,-10-14-5461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3.010"/>
    </inkml:context>
    <inkml:brush xml:id="br0">
      <inkml:brushProperty name="width" value="0.035" units="cm"/>
      <inkml:brushProperty name="height" value="0.035" units="cm"/>
    </inkml:brush>
  </inkml:definitions>
  <inkml:trace contextRef="#ctx0" brushRef="#br0">1 165 24575,'1'23'0,"2"0"0,0 0 0,2-1 0,0 1 0,2-1 0,0 0 0,2-1 0,13 26 0,-21-45 0,0 1 0,0 0 0,0-1 0,1 1 0,-1-1 0,1 1 0,-1-1 0,1 1 0,0-1 0,0 0 0,0 0 0,0 0 0,0 0 0,1-1 0,-1 1 0,0 0 0,1-1 0,0 0 0,-1 1 0,1-1 0,0 0 0,-1 0 0,1-1 0,0 1 0,0-1 0,0 1 0,0-1 0,0 0 0,-1 0 0,1 0 0,0 0 0,0-1 0,5 0 0,5-5 0,0 1 0,-1-2 0,0 1 0,0-2 0,0 0 0,11-9 0,-13 9 0,1 0 0,0 0 0,1 1 0,18-8 0,-24 13 0,1 0 0,-1 1 0,1-1 0,0 2 0,-1-1 0,1 1 0,0 0 0,0 0 0,0 0 0,-1 1 0,1 0 0,0 1 0,-1-1 0,1 1 0,-1 1 0,8 3 0,3 4 0,0 0 0,0 2 0,-1 0 0,15 15 0,-15-13 0,0 0 0,1-2 0,25 16 0,-40-28 0,-1 1 0,1-1 0,-1 1 0,1-1 0,-1 0 0,1 0 0,-1 1 0,1-1 0,-1 0 0,1 0 0,-1-1 0,1 1 0,-1 0 0,1 0 0,-1-1 0,1 1 0,-1-1 0,1 1 0,-1-1 0,0 0 0,1 0 0,-1 1 0,0-1 0,0 0 0,1 0 0,-1 0 0,0 0 0,0-1 0,0 1 0,0 0 0,0 0 0,-1 0 0,1-1 0,0 1 0,0-1 0,-1 1 0,1-3 0,5-9 0,0 0 0,-2 0 0,5-17 0,-5 14 0,11-31 0,3-11 0,11-60 0,-4-11-1365,-22 111-5461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9.455"/>
    </inkml:context>
    <inkml:brush xml:id="br0">
      <inkml:brushProperty name="width" value="0.035" units="cm"/>
      <inkml:brushProperty name="height" value="0.035" units="cm"/>
      <inkml:brushProperty name="color" value="#66CC00"/>
    </inkml:brush>
  </inkml:definitions>
  <inkml:trace contextRef="#ctx0" brushRef="#br0">258 1 24575,'1'18'0,"-2"0"0,0 1 0,0-1 0,-2 0 0,-5 19 0,6-31 0,-1 1 0,1-1 0,-1 0 0,-1 0 0,1 0 0,-1-1 0,0 1 0,0-1 0,-1 0 0,1 0 0,-1 0 0,0-1 0,-1 0 0,1 0 0,-1 0 0,1 0 0,-8 2 0,-13 7 0,-1 0 0,1 1 0,-41 29 0,66-42-41,0-1 0,0 1-1,0-1 1,0 1-1,0 0 1,0-1 0,0 1-1,1 0 1,-1 0 0,0 0-1,1-1 1,-1 1-1,0 0 1,1 0 0,-1 0-1,1 0 1,-1 0 0,1 0-1,0 0 1,-1 0-1,1 1 1,0-1 0,0 0-1,0 0 1,0 0 0,0 0-1,0 0 1,0 0-1,0 0 1,0 0 0,1 0-1,0 2 1,5 4-6785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099"/>
    </inkml:context>
    <inkml:brush xml:id="br0">
      <inkml:brushProperty name="width" value="0.035" units="cm"/>
      <inkml:brushProperty name="height" value="0.035" units="cm"/>
    </inkml:brush>
  </inkml:definitions>
  <inkml:trace contextRef="#ctx0" brushRef="#br0">4250 0 24575,'-1'3'0,"1"-1"0,-1 1 0,1-1 0,-1 1 0,0-1 0,0 1 0,0-1 0,0 0 0,-1 0 0,1 1 0,0-1 0,-1 0 0,0 0 0,1 0 0,-4 2 0,-32 27 0,28-25 0,-381 246 0,296-196 0,-33 22 0,-174 99 0,242-147 0,0-3 0,-2-3 0,-87 23 0,-5-11 0,49-13 0,-171 60 0,67-11 0,-285 60 0,333-93 0,-221 51 0,273-67 0,64-16 0,0 3 0,-44 16 0,29-7 0,-69 14 0,83-24 0,0 2 0,1 3 0,-70 30 0,41-9 0,-1-3 0,-103 29 0,74-32-1365,80-24-5461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868"/>
    </inkml:context>
    <inkml:brush xml:id="br0">
      <inkml:brushProperty name="width" value="0.035" units="cm"/>
      <inkml:brushProperty name="height" value="0.035" units="cm"/>
    </inkml:brush>
  </inkml:definitions>
  <inkml:trace contextRef="#ctx0" brushRef="#br0">337 1 24575,'-54'35'0,"-38"40"0,56-44 0,-2-1 0,-42 25 0,77-53 0,-1 0 0,0 0 0,0 1 0,1 0 0,0 0 0,0 0 0,-1 0 0,-2 4 0,6-6 0,0-1 0,-1 1 0,1-1 0,0 0 0,0 1 0,0-1 0,0 1 0,-1-1 0,1 1 0,0-1 0,0 1 0,0-1 0,0 1 0,0-1 0,0 1 0,0-1 0,0 0 0,0 1 0,0-1 0,0 1 0,0-1 0,1 1 0,-1-1 0,0 1 0,0-1 0,0 0 0,1 1 0,-1-1 0,1 1 0,23 7 0,32-4 0,1-2 0,0-3 0,-1-3 0,0-2 0,0-3 0,59-16 0,-42 3 69,25-5-1503,-74 23-5392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55.349"/>
    </inkml:context>
    <inkml:brush xml:id="br0">
      <inkml:brushProperty name="width" value="0.035" units="cm"/>
      <inkml:brushProperty name="height" value="0.035" units="cm"/>
    </inkml:brush>
  </inkml:definitions>
  <inkml:trace contextRef="#ctx0" brushRef="#br0">1 1 24575,'2'25'0,"1"0"0,1 0 0,2 0 0,13 41 0,6 20 0,-22-71-136,1 0-1,1-1 1,0 0-1,1 1 1,0-2-1,1 1 1,1-1-1,0 0 0,14 15 1,-9-12-6690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343"/>
    </inkml:context>
    <inkml:brush xml:id="br0">
      <inkml:brushProperty name="width" value="0.035" units="cm"/>
      <inkml:brushProperty name="height" value="0.035" units="cm"/>
    </inkml:brush>
  </inkml:definitions>
  <inkml:trace contextRef="#ctx0" brushRef="#br0">385 338 24575,'-49'-5'0,"43"4"0,1-1 0,-1 2 0,0-1 0,0 0 0,0 1 0,0 0 0,0 1 0,0 0 0,0-1 0,0 2 0,0-1 0,0 1 0,1 0 0,-6 2 0,-23 13 0,-54 39 0,78-48 0,0 0 0,1 0 0,0 1 0,0 0 0,1 0 0,0 1 0,1 1 0,0-1 0,-7 14 0,9-14 0,1 0 0,-1 0 0,1 1 0,1 0 0,0 0 0,1 0 0,-2 18 0,4-25 0,0 1 0,1 0 0,-1 0 0,1 0 0,0-1 0,1 1 0,-1 0 0,1-1 0,0 1 0,0-1 0,0 0 0,1 1 0,-1-1 0,1 0 0,0-1 0,0 1 0,1 0 0,-1-1 0,1 0 0,4 4 0,3 1 0,-1-1 0,1 0 0,0-1 0,1 0 0,0 0 0,0-1 0,0-1 0,0 0 0,18 3 0,-6-3 0,1-2 0,-1-1 0,1 0 0,26-4 0,-39 1 0,-1-1 0,0 0 0,0-1 0,0 0 0,0 0 0,-1-1 0,0 0 0,0-1 0,0 0 0,-1-1 0,1 0 0,11-12 0,1-3 0,-1 0 0,0-2 0,25-37 0,-34 42 0,-2 0 0,0 0 0,-1-1 0,-1 0 0,-1 0 0,-1-1 0,-1 0 0,0 0 0,2-33 0,-4-10 0,-10-123 0,7 183 0,0-1 0,0 1 0,-1 0 0,1-1 0,-1 1 0,0 0 0,-1 0 0,1 0 0,-1 0 0,1 0 0,-1 0 0,0 0 0,-1 0 0,1 1 0,-1-1 0,-3-3 0,2 4 0,0 1 0,0 0 0,-1 0 0,1 0 0,0 0 0,-1 1 0,1 0 0,-1 0 0,0 0 0,1 0 0,-1 1 0,0-1 0,1 1 0,-9 1 0,0-1 0,0 0 0,1 1 0,-1 0 0,0 1 0,0 1 0,1 0 0,0 0 0,-1 1 0,1 1 0,1 0 0,-1 1 0,1 0 0,0 0 0,-13 11 0,17-12-109,-51 46-1147,47-37-5570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675"/>
    </inkml:context>
    <inkml:brush xml:id="br0">
      <inkml:brushProperty name="width" value="0.035" units="cm"/>
      <inkml:brushProperty name="height" value="0.035" units="cm"/>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1.786"/>
    </inkml:context>
    <inkml:brush xml:id="br0">
      <inkml:brushProperty name="width" value="0.035" units="cm"/>
      <inkml:brushProperty name="height" value="0.035" units="cm"/>
      <inkml:brushProperty name="color" value="#E71224"/>
    </inkml:brush>
  </inkml:definitions>
  <inkml:trace contextRef="#ctx0" brushRef="#br0">0 0 24005,'0'5864'0,"12813"-5864"0,-12813-5864 0,-12813 5864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6.016"/>
    </inkml:context>
    <inkml:brush xml:id="br0">
      <inkml:brushProperty name="width" value="0.035" units="cm"/>
      <inkml:brushProperty name="height" value="0.035" units="cm"/>
      <inkml:brushProperty name="color" value="#E71224"/>
    </inkml:brush>
  </inkml:definitions>
  <inkml:trace contextRef="#ctx0" brushRef="#br0">0 42 24575,'33'1'0,"-1"2"0,0 2 0,62 17 0,-8-2 0,-17-11 0,1-3 0,-1-3 0,86-7 0,-17 1 0,5923 3-643,-5585-11 962,5-1 5,-7 14-324,524-3 0,-531-20 0,81 0 0,-422 22 0,326-13 0,117 2 0,-343 12 0,-28-12 0,8-1 0,369 12-1365,-548-1-5461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8.835"/>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1 0,0-1 0,0 0 0,-1 0 0,1 0 0,0 1 0,-1-1 0,2 3 0,13 32 0,-12-29 0,18 62 0,-2 1 0,-3 0 0,12 138 0,1 8 0,-13-100 0,0 214 0,-14-263 0,16 164 0,-4-91 0,1 33 0,19 388 0,-31-452 0,4 0 0,38 190 0,-30-233 0,-3-1 0,-2 2 0,1 108 0,-12-107 0,3 1 0,2 0 0,18 82 0,-7-42 0,-4 1 0,-5 195 0,-4-62 0,1-198 0,2 0 0,2-1 0,2 1 0,19 56 0,53 227 0,-59-225 0,-15-60 0,-3 0 0,-1 1 0,-6 81 0,0-24 0,3 423-1365,0-507-5461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1.379"/>
    </inkml:context>
    <inkml:brush xml:id="br0">
      <inkml:brushProperty name="width" value="0.035" units="cm"/>
      <inkml:brushProperty name="height" value="0.035" units="cm"/>
      <inkml:brushProperty name="color" value="#E71224"/>
    </inkml:brush>
  </inkml:definitions>
  <inkml:trace contextRef="#ctx0" brushRef="#br0">332 61 24575,'-8'-1'0,"0"0"0,0 0 0,0-1 0,0-1 0,0 1 0,0-1 0,1-1 0,-1 1 0,-6-6 0,4 3 0,0 1 0,-1 1 0,1-1 0,-15-3 0,21 7 0,0 0 0,-1 0 0,1 1 0,-1-1 0,1 1 0,-1 0 0,1 0 0,0 1 0,-1-1 0,1 1 0,-1 0 0,1 0 0,0 0 0,0 1 0,0-1 0,-1 1 0,-6 5 0,4-1 0,0 1 0,0 0 0,0 0 0,1 1 0,0-1 0,1 2 0,-6 9 0,5-7 0,1-1 0,0 1 0,0 1 0,1-1 0,1 1 0,0-1 0,0 1 0,0 15 0,1 0 0,1 0 0,6 44 0,-5-68 0,0 0 0,1 0 0,0 0 0,0-1 0,0 1 0,0 0 0,0 0 0,0-1 0,1 1 0,-1-1 0,1 1 0,-1-1 0,1 0 0,0 0 0,0 0 0,0 0 0,3 2 0,0 0 0,1-1 0,-1 1 0,1-1 0,0-1 0,0 1 0,0-1 0,9 2 0,4 0 0,-1-1 0,1-1 0,-1-1 0,31-1 0,-30-4 0,0-1 0,0 0 0,-1-1 0,1-1 0,-1-1 0,-1-1 0,28-17 0,-35 20 0,0 0 0,0-1 0,0 0 0,-1 0 0,0-1 0,-1-1 0,0 1 0,0-1 0,8-14 0,-13 19 0,-1 0 0,0 0 0,-1 0 0,1 0 0,-1 0 0,1-1 0,-1 1 0,-1 0 0,1-1 0,-1 1 0,1-1 0,-1 1 0,-1-1 0,1 1 0,0 0 0,-1-1 0,0 1 0,0-1 0,-1 1 0,1 0 0,-1 0 0,0 0 0,0 0 0,0 0 0,0 0 0,-1 1 0,-4-6 0,4 5-91,-1-1 0,0 2 0,0-1 0,0 0 0,-1 1 0,1-1 0,-1 1 0,1 1 0,-1-1 0,0 1 0,0-1 0,-1 1 0,1 1 0,-6-2 0,-7 0-6735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5.348"/>
    </inkml:context>
    <inkml:brush xml:id="br0">
      <inkml:brushProperty name="width" value="0.035" units="cm"/>
      <inkml:brushProperty name="height" value="0.035" units="cm"/>
      <inkml:brushProperty name="color" value="#E71224"/>
    </inkml:brush>
  </inkml:definitions>
  <inkml:trace contextRef="#ctx0" brushRef="#br0">0 1 24575,'1'0'0,"0"0"0,0 1 0,0-1 0,0 1 0,0-1 0,0 1 0,0 0 0,0-1 0,-1 1 0,1 0 0,0 0 0,-1 0 0,1-1 0,0 1 0,-1 0 0,1 0 0,-1 0 0,1 0 0,-1 0 0,1 0 0,-1 0 0,0 0 0,0 0 0,1 0 0,-1 1 0,0-1 0,0 2 0,3 37 0,-3-34 0,-1 85 0,0-54 0,5 60 0,-2-88-29,1 0-1,0 0 1,1 0 0,0 0-1,1-1 1,0 0-1,0 1 1,0-2 0,1 1-1,0-1 1,11 10-1,0 2-982,-6-6-5814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135"/>
    </inkml:context>
    <inkml:brush xml:id="br0">
      <inkml:brushProperty name="width" value="0.035" units="cm"/>
      <inkml:brushProperty name="height" value="0.035" units="cm"/>
      <inkml:brushProperty name="color" value="#66CC00"/>
    </inkml:brush>
  </inkml:definitions>
  <inkml:trace contextRef="#ctx0" brushRef="#br0">22 1 24575,'-17'42'0,"15"-34"0,1 1 0,0 0 0,1-1 0,0 1 0,0 0 0,1 0 0,0-1 0,0 1 0,4 11 0,-2-15 0,-1-1 0,0 1 0,1-1 0,0 1 0,0-1 0,0 0 0,1 0 0,-1 0 0,1 0 0,0-1 0,0 0 0,1 1 0,-1-1 0,0-1 0,1 1 0,9 3 0,-6-2 0,0-1 0,0 0 0,0 0 0,0-1 0,1 0 0,-1-1 0,1 0 0,-1 0 0,1-1 0,11 0 0,-17-1 0,0 1 0,0-1 0,0 0 0,0 0 0,0 0 0,0 0 0,0 0 0,0-1 0,0 1 0,-1-1 0,1 0 0,-1 0 0,1 0 0,-1 0 0,1 0 0,-1-1 0,0 1 0,0-1 0,0 1 0,-1-1 0,1 0 0,-1 1 0,1-1 0,-1 0 0,0 0 0,0 0 0,0 0 0,-1-1 0,1 1 0,0-3 0,0-4-170,0-1-1,-1 1 0,0 0 1,0-1-1,-1 1 0,-1 0 1,-3-14-1,0 5-6655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6.471"/>
    </inkml:context>
    <inkml:brush xml:id="br0">
      <inkml:brushProperty name="width" value="0.035" units="cm"/>
      <inkml:brushProperty name="height" value="0.035" units="cm"/>
      <inkml:brushProperty name="color" value="#E71224"/>
    </inkml:brush>
  </inkml:definitions>
  <inkml:trace contextRef="#ctx0" brushRef="#br0">1 8 24575,'0'4'0,"0"4"0,0 5 0,0 3 0,0 6 0,0 3 0,3 0 0,6-3 0,7-7 0,1-8 0,-2-9 0,-3-12 0,-5-6 0,-3-3 0,-1-2 0,-3-3 0,0-1 0,-1 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7.019"/>
    </inkml:context>
    <inkml:brush xml:id="br0">
      <inkml:brushProperty name="width" value="0.035" units="cm"/>
      <inkml:brushProperty name="height" value="0.035" units="cm"/>
      <inkml:brushProperty name="color" value="#E71224"/>
    </inkml:brush>
  </inkml:definitions>
  <inkml:trace contextRef="#ctx0" brushRef="#br0">52 1 24575,'3'3'0,"2"5"0,-1 5 0,0 3 0,-2 2 0,-4 2 0,-5 2 0,-5-1 0,-1 1 0,-1-1 0,2 0 0,2-4-8191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8.003"/>
    </inkml:context>
    <inkml:brush xml:id="br0">
      <inkml:brushProperty name="width" value="0.035" units="cm"/>
      <inkml:brushProperty name="height" value="0.035" units="cm"/>
      <inkml:brushProperty name="color" value="#E71224"/>
    </inkml:brush>
  </inkml:definitions>
  <inkml:trace contextRef="#ctx0" brushRef="#br0">4 0 24575,'-1'48'0,"-1"-24"0,2 0 0,0 0 0,2 0 0,9 47 0,-10-66 0,1 0 0,-1 0 0,1 0 0,1 0 0,-1 0 0,1 0 0,-1-1 0,1 1 0,1-1 0,-1 1 0,1-1 0,-1 0 0,1-1 0,0 1 0,1-1 0,-1 0 0,1 1 0,-1-2 0,1 1 0,0-1 0,0 0 0,0 0 0,0 0 0,0 0 0,0-1 0,1 0 0,7 1 0,-7-1 0,1-1 0,0 1 0,-1-1 0,1-1 0,0 1 0,0-1 0,-1 0 0,1 0 0,-1-1 0,1 0 0,-1 0 0,0-1 0,1 0 0,-1 0 0,-1 0 0,11-8 0,-11 7 0,-1 0 0,0-1 0,0 0 0,0 0 0,-1 0 0,1 0 0,-1 0 0,0-1 0,-1 1 0,0-1 0,0 0 0,0 0 0,0 0 0,-1 0 0,0 0 0,0 0 0,-1 0 0,0-10 0,0 11 6,-1 1 0,0-1 0,-1 0 0,1 1 0,-1 0 0,0-1 0,0 1 0,0 0 0,-1 0 0,1 0 0,-1 0 0,0 0 0,0 1 0,0-1 0,-1 1 0,1 0 0,-1 0 0,0 0 0,-5-3 0,-3-1-254,1 0 1,-1 0-1,0 2 1,-1-1-1,-20-5 1,16 7-6579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076"/>
    </inkml:context>
    <inkml:brush xml:id="br0">
      <inkml:brushProperty name="width" value="0.035" units="cm"/>
      <inkml:brushProperty name="height" value="0.035" units="cm"/>
      <inkml:brushProperty name="color" value="#E71224"/>
    </inkml:brush>
  </inkml:definitions>
  <inkml:trace contextRef="#ctx0" brushRef="#br0">0 1 24575,'297'16'0,"-130"-11"-1020,-159-5 675,16-1-6481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699"/>
    </inkml:context>
    <inkml:brush xml:id="br0">
      <inkml:brushProperty name="width" value="0.035" units="cm"/>
      <inkml:brushProperty name="height" value="0.035" units="cm"/>
      <inkml:brushProperty name="color" value="#E71224"/>
    </inkml:brush>
  </inkml:definitions>
  <inkml:trace contextRef="#ctx0" brushRef="#br0">0 1 24575,'2'0'0,"-1"0"0,1 1 0,-1-1 0,1 1 0,-1-1 0,0 1 0,1 0 0,-1 0 0,0 0 0,0-1 0,0 1 0,1 0 0,-1 1 0,0-1 0,0 0 0,0 0 0,-1 0 0,1 1 0,0-1 0,0 0 0,0 3 0,16 38 0,-14-32 0,45 153 0,15 37 0,-52-169 18,-2 0 0,8 48-1,-3-13-1435,-9-45-5408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51.458"/>
    </inkml:context>
    <inkml:brush xml:id="br0">
      <inkml:brushProperty name="width" value="0.035" units="cm"/>
      <inkml:brushProperty name="height" value="0.035" units="cm"/>
      <inkml:brushProperty name="color" value="#E71224"/>
    </inkml:brush>
  </inkml:definitions>
  <inkml:trace contextRef="#ctx0" brushRef="#br0">0 0 24575,'4'0'0,"0"4"0,1 4 0,2 8 0,0 4 0,-1 3 0,-2 1 0,-1 3 0,2 1 0,1-2 0,-1-1 0,2-1 0,0-2 0,-2 0 0,3-1 0,-1-1 0,3 0 0,-2-3-8191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6.761"/>
    </inkml:context>
    <inkml:brush xml:id="br0">
      <inkml:brushProperty name="width" value="0.05" units="cm"/>
      <inkml:brushProperty name="height" value="0.05" units="cm"/>
      <inkml:brushProperty name="color" value="#E71224"/>
    </inkml:brush>
  </inkml:definitions>
  <inkml:trace contextRef="#ctx0" brushRef="#br0">0 7 24575,'2'-1'0,"-1"0"0,0 1 0,0-1 0,0 0 0,0 1 0,1-1 0,-1 1 0,0-1 0,1 1 0,-1 0 0,0 0 0,1 0 0,-1-1 0,0 1 0,1 1 0,-1-1 0,0 0 0,1 0 0,-1 0 0,0 1 0,1-1 0,-1 0 0,0 1 0,1-1 0,-1 1 0,0 0 0,0-1 0,0 1 0,0 0 0,0 0 0,0 0 0,0 0 0,0 0 0,0 0 0,1 1 0,33 40 0,-13-1 0,-1 0 0,-2 2 0,-2 0 0,-2 1 0,15 73 0,11 31 0,-33-120 0,-2 1 0,4 32 0,-6-30 0,12 47 0,66 194-1365,-74-247-5461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7.743"/>
    </inkml:context>
    <inkml:brush xml:id="br0">
      <inkml:brushProperty name="width" value="0.05" units="cm"/>
      <inkml:brushProperty name="height" value="0.05" units="cm"/>
      <inkml:brushProperty name="color" value="#E71224"/>
    </inkml:brush>
  </inkml:definitions>
  <inkml:trace contextRef="#ctx0" brushRef="#br0">1 4 24575,'298'11'0,"-149"-2"0,152-12 0,-208-9-1365,-60 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8.225"/>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0 0,-1 1 0,1-1 0,-1 0 0,0 1 0,1-1 0,-1 1 0,0 0 0,1 2 0,21 42 0,-17-33 0,29 80 0,-3 1 0,33 171 0,-43-164 0,-3-14 0,1 6 0,51 146 0,-45-190-1365,-13-30-5461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190"/>
    </inkml:context>
    <inkml:brush xml:id="br0">
      <inkml:brushProperty name="width" value="0.05" units="cm"/>
      <inkml:brushProperty name="height" value="0.05" units="cm"/>
      <inkml:brushProperty name="color" value="#E71224"/>
    </inkml:brush>
  </inkml:definitions>
  <inkml:trace contextRef="#ctx0" brushRef="#br0">0 1 24575,'0'3'0,"0"9"0,4 5 0,4 3 0,8 2 0,5-3 0,2-4 0,4-6 0,-2-6 0,-6-9 0,-9-2 0,-10-7 0,-9-2 0,-5 4 0,-1-1 0,-2 2 0,-1 1 0,3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656"/>
    </inkml:context>
    <inkml:brush xml:id="br0">
      <inkml:brushProperty name="width" value="0.035" units="cm"/>
      <inkml:brushProperty name="height" value="0.035" units="cm"/>
      <inkml:brushProperty name="color" value="#66CC00"/>
    </inkml:brush>
  </inkml:definitions>
  <inkml:trace contextRef="#ctx0" brushRef="#br0">10 0 24575,'56'59'0,"44"40"0,-78-79 0,0 0 0,-1 2 0,-2 0 0,0 1 0,-1 1 0,16 30 0,-27-41 0,-1-1 0,0 1 0,-1 1 0,0-1 0,-1 1 0,-1-1 0,0 1 0,-1 0 0,0 0 0,-2 0 0,1 1 0,-2-1 0,1 0 0,-2 0 0,-3 16 0,2-23 0,0-1 0,0 1 0,0 0 0,-1-1 0,0 0 0,0 0 0,0 0 0,-1 0 0,0-1 0,0 0 0,-1 0 0,-9 7 0,-11 7 0,-41 23 0,61-39 0,-16 11-119,6-4 203,0-1 0,-29 12 1,40-19-179,1-1 0,-1 1 1,0-1-1,1 0 0,-1 0 1,0-1-1,1 0 0,-1 1 1,0-2-1,0 1 0,1 0 1,-1-1-1,0 0 0,1 0 1,-8-3-1,-1-2-6732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625"/>
    </inkml:context>
    <inkml:brush xml:id="br0">
      <inkml:brushProperty name="width" value="0.05" units="cm"/>
      <inkml:brushProperty name="height" value="0.05" units="cm"/>
      <inkml:brushProperty name="color" value="#E71224"/>
    </inkml:brush>
  </inkml:definitions>
  <inkml:trace contextRef="#ctx0" brushRef="#br0">356 0 24575,'117'204'0,"-86"-141"0,71 157 0,-86-168 0,16 88 0,-29-128 0,-2 0 0,1 1 0,-2 0 0,1-1 0,-2 1 0,0-1 0,0 1 0,-1-1 0,-1 1 0,-5 15 0,1-11 0,-1 1 0,0-1 0,-2 0 0,0-1 0,-1 0 0,-14 16 0,-5 1 0,-2-2 0,-1-2 0,-1 0 0,-1-3 0,-1-1 0,-2-1 0,-51 23 0,75-42-105,0 0 0,0-1 0,-1-1 0,1 0 0,-1-1 0,0 0 0,1-1 0,-1-1 0,0 0 0,0-2 0,1 1 0,-22-6 0,8 1-6721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049"/>
    </inkml:context>
    <inkml:brush xml:id="br0">
      <inkml:brushProperty name="width" value="0.05" units="cm"/>
      <inkml:brushProperty name="height" value="0.05" units="cm"/>
      <inkml:brushProperty name="color" value="#E71224"/>
    </inkml:brush>
  </inkml:definitions>
  <inkml:trace contextRef="#ctx0" brushRef="#br0">471 3 24575,'-44'-1'0,"8"0"0,0 1 0,0 2 0,-1 1 0,-48 12 0,75-13 0,1 1 0,-1 1 0,1 0 0,-1 0 0,1 1 0,0 0 0,1 0 0,-1 1 0,1 0 0,0 0 0,1 1 0,0 0 0,0 1 0,0 0 0,1 0 0,0 0 0,0 1 0,1-1 0,0 1 0,-5 15 0,4-8 0,0 0 0,1 0 0,1 1 0,0-1 0,2 1 0,-2 33 0,4-39 0,1 0 0,1 1 0,0-1 0,0 0 0,1-1 0,1 1 0,0 0 0,0-1 0,1 0 0,0 0 0,10 14 0,19 22 0,1-1 0,3-2 0,1-2 0,2-2 0,2-1 0,88 59 0,-116-87 0,65 36 0,-75-43 0,0-1 0,-1 0 0,1 0 0,0 0 0,0-1 0,1 0 0,-1 0 0,0 0 0,0-1 0,1 1 0,-1-1 0,0-1 0,0 1 0,7-2 0,-9 1 0,0-1 0,1 0 0,-1 1 0,0-1 0,0-1 0,-1 1 0,1 0 0,0-1 0,-1 0 0,1 1 0,-1-1 0,3-5 0,24-44 0,-17 29 0,4-7 0,-2-1 0,-1 0 0,-1-1 0,-2 0 0,-1-1 0,-2 0 0,6-60 0,-7 48 0,-4 34 0,-1 1 0,0-1 0,0 0 0,-1-1 0,-2-14 0,1 22 0,0-1 0,-1 1 0,1-1 0,-1 1 0,0 0 0,0-1 0,-1 1 0,1 0 0,-1 0 0,0 1 0,0-1 0,0 1 0,-1-1 0,1 1 0,-1 0 0,-5-4 0,-9-4-11,1 1 0,-2 1 0,-27-11-1,9 5-1308,15 5-5506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627"/>
    </inkml:context>
    <inkml:brush xml:id="br0">
      <inkml:brushProperty name="width" value="0.05" units="cm"/>
      <inkml:brushProperty name="height" value="0.05" units="cm"/>
      <inkml:brushProperty name="color" value="#E71224"/>
    </inkml:brush>
  </inkml:definitions>
  <inkml:trace contextRef="#ctx0" brushRef="#br0">0 1 24575,'1'0'0,"0"1"0,0-1 0,0 1 0,0-1 0,0 1 0,0 0 0,0 0 0,0-1 0,0 1 0,-1 0 0,1 0 0,0 0 0,-1 0 0,1 0 0,0-1 0,-1 1 0,1 1 0,-1-1 0,0 0 0,1 0 0,-1 0 0,0 0 0,0 0 0,1 0 0,-1 0 0,0 0 0,0 2 0,3 37 0,-3-34 0,-1 94 0,-1-73 0,1 0 0,1 0 0,1-1 0,7 33 0,-8-57-42,0 0-1,0-1 0,1 1 1,-1 0-1,1 0 0,-1 0 1,1-1-1,0 1 0,0 0 1,-1-1-1,1 1 0,0-1 1,1 1-1,-1-1 0,0 1 1,0-1-1,0 0 0,1 1 1,-1-1-1,1 0 0,-1 0 1,1 0-1,0 0 0,-1 0 1,1-1-1,0 1 0,-1 0 1,1-1-1,0 1 0,0-1 1,2 1-1,16-4-6783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8.437"/>
    </inkml:context>
    <inkml:brush xml:id="br0">
      <inkml:brushProperty name="width" value="0.05" units="cm"/>
      <inkml:brushProperty name="height" value="0.05" units="cm"/>
      <inkml:brushProperty name="color" value="#E71224"/>
    </inkml:brush>
  </inkml:definitions>
  <inkml:trace contextRef="#ctx0" brushRef="#br0">26 1 24575,'-1'0'0,"0"1"0,0-1 0,0 1 0,0 0 0,1-1 0,-1 1 0,0 0 0,0-1 0,1 1 0,-1 0 0,0 0 0,1 0 0,-1 0 0,1 0 0,-1 0 0,1 0 0,0 0 0,-1 0 0,1 0 0,0 0 0,0 0 0,-1 0 0,1 2 0,-4 29 0,3-29 0,-2 31 0,1-1 0,1 1 0,1 0 0,3 0 0,0-1 0,2 1 0,2-1 0,1 0 0,1-1 0,2 0 0,19 39 0,-6-22 0,2-2 0,2-1 0,3 0 0,1-3 0,2 0 0,2-3 0,2-1 0,1-1 0,2-2 0,1-3 0,48 30 0,-22-19-1365,-51-33-5461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26.737"/>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0.388"/>
    </inkml:context>
    <inkml:brush xml:id="br0">
      <inkml:brushProperty name="width" value="0.035" units="cm"/>
      <inkml:brushProperty name="height" value="0.035" units="cm"/>
      <inkml:brushProperty name="color" value="#66CC00"/>
    </inkml:brush>
  </inkml:definitions>
  <inkml:trace contextRef="#ctx0" brushRef="#br0">575 312 24575,'-24'-2'0,"1"-1"0,0 0 0,-34-11 0,42 9 0,-1 1 0,1 0 0,-1 1 0,0 1 0,0 0 0,0 1 0,0 1 0,0 1 0,-23 3 0,32-1 0,1 0 0,0 0 0,-1 0 0,2 1 0,-1 0 0,0 1 0,1-1 0,0 1 0,0 0 0,0 0 0,0 0 0,1 1 0,0 0 0,0 0 0,1 0 0,0 0 0,0 0 0,0 1 0,0 0 0,-1 9 0,-3 6 0,2 0 0,0 0 0,2 1 0,0 0 0,1 23 0,1-39 0,1-1 0,0 1 0,1 0 0,-1-1 0,1 1 0,1-1 0,-1 0 0,5 11 0,-5-14 0,1-1 0,-1 0 0,1 0 0,0 0 0,0 0 0,0-1 0,0 1 0,1 0 0,-1-1 0,0 1 0,1-1 0,-1 0 0,0 0 0,1 0 0,0 0 0,-1 0 0,1-1 0,-1 1 0,1-1 0,0 0 0,0 0 0,-1 1 0,5-2 0,215-4 0,-214 4 0,-1-1 0,1 0 0,-1 0 0,0 0 0,0-1 0,0 0 0,0 0 0,0 0 0,-1-1 0,0-1 0,1 1 0,-1-1 0,-1 0 0,1 0 0,6-8 0,-4 3 0,0 0 0,-1-1 0,0 1 0,0-1 0,-2 0 0,1-1 0,-1 0 0,5-19 0,-9 22 0,0 1 0,0 0 0,0-1 0,-1 1 0,-1-1 0,1 1 0,-1-1 0,-1 1 0,0-1 0,0 1 0,-5-12 0,1 5 0,0 1 0,-2-1 0,1 1 0,-2 1 0,-12-16 0,16 24 0,0 0 0,0 1 0,0 0 0,-1 1 0,0-1 0,0 1 0,0 0 0,0 0 0,0 1 0,-1 0 0,1 0 0,-1 0 0,1 1 0,-1 0 0,1 0 0,-1 1 0,0 0 0,-9 1 0,-17 1 0,-1 1 0,-41 10 0,66-11 0,5-1 0,0 0 0,0 0 0,1 1 0,-1-1 0,0 1 0,1 0 0,0 0 0,-1 0 0,1 0 0,0 1 0,0-1 0,0 1 0,0 0 0,1 0 0,-1 0 0,-3 5 0,2-1 0,1 0 0,-1 0 0,1 1 0,0-1 0,1 1 0,0-1 0,0 1 0,-1 10 0,2-9 0,0 1 0,1 0 0,0 0 0,0-1 0,1 1 0,0 0 0,1 0 0,0-1 0,1 1 0,-1-1 0,2 0 0,0 0 0,0 0 0,7 12 0,1-8 0,0-1 0,0 0 0,1 0 0,0-1 0,19 11 0,78 42 0,-94-56 0,1 2 0,1-2 0,1 0 0,-1-1 0,1-1 0,1-1 0,-1 0 0,1-2 0,0 0 0,0-1 0,26-1 0,-35-1 0,0-1 0,-1-1 0,1 1 0,-1-2 0,1 1 0,-1-2 0,0 1 0,0-1 0,0-1 0,0 0 0,-1 0 0,0-1 0,0 0 0,0 0 0,-1-1 0,0-1 0,0 1 0,-1-1 0,0 0 0,9-15 0,6-10 0,-2-2 0,22-53 0,-35 70 0,-1-1 0,-1 1 0,-1-1 0,0 0 0,-1 0 0,-2 0 0,0-25 0,-1 33 0,0-1 0,-1 1 0,-1-1 0,0 1 0,-1 0 0,0 0 0,0 0 0,-1 0 0,-1 0 0,0 1 0,0 0 0,-1 0 0,0 0 0,-1 0 0,0 1 0,-1 1 0,-10-11 0,14 14 0,-1-1 0,-1 1 0,1 0 0,-1 0 0,0 1 0,0 0 0,-1 0 0,1 0 0,-1 1 0,0 0 0,1 0 0,-2 0 0,1 1 0,0 0 0,0 1 0,-1 0 0,1 0 0,0 0 0,-1 1 0,-8 1 0,1-2 0,0 0 0,0 2 0,1 0 0,-1 0 0,0 1 0,1 1 0,-1 1 0,1 0 0,0 0 0,0 2 0,-13 6 0,-248 167 0,250-161 0,1 1 0,1 1 0,1 1 0,1 1 0,-32 43 0,41-48 0,0 2 0,2-1 0,0 1 0,1 1 0,1 0 0,0 0 0,2 1 0,-8 41 0,2 15 0,2-14 0,-5 109 0,15-152 0,0 0 0,2-1 0,0 1 0,2 0 0,0-1 0,1 0 0,1 0 0,1 0 0,16 32 0,-19-44 0,1 0 0,1 0 0,-1-1 0,1 1 0,0-1 0,0 0 0,1-1 0,0 1 0,0-1 0,0-1 0,0 1 0,1-1 0,0-1 0,0 0 0,0 0 0,0 0 0,0-1 0,1 0 0,-1 0 0,15 0 0,-6-1 0,1-1 0,-1 0 0,1-1 0,-1-1 0,0-1 0,0 0 0,0-2 0,0 0 0,20-9 0,47-26 0,-1-4 0,-3-3 0,122-95 0,-161 109 0,-2-1 0,-1-2 0,-1-2 0,56-76 0,-78 93 0,-2 0 0,0-1 0,-1 0 0,-2-1 0,0-1 0,-1 1 0,-2-1 0,0-1 0,-2 1 0,-1-1 0,0 0 0,-1-27 0,-3 4 0,2 15 0,-3-1 0,-1 1 0,-7-44 0,8 74 0,1 1 0,-1-1 0,1 1 0,-1-1 0,0 1 0,0 0 0,0-1 0,-1 1 0,1 0 0,0 0 0,-1 0 0,1 0 0,-1 0 0,0 0 0,0 0 0,1 0 0,-1 1 0,0-1 0,-1 1 0,1-1 0,0 1 0,0 0 0,-1 0 0,1 0 0,0 0 0,-1 0 0,1 1 0,-1-1 0,1 1 0,-1-1 0,0 1 0,1 0 0,-1 0 0,1 0 0,-1 0 0,1 1 0,-1-1 0,1 1 0,-1 0 0,1-1 0,-1 1 0,-2 1 0,-8 4 0,0 0 0,0 0 0,0 1 0,1 0 0,0 1 0,-12 11 0,2-1 0,1 1 0,1 1 0,1 0 0,1 2 0,1 0 0,1 1 0,-14 25 0,20-27 0,0-1 0,2 1 0,0 1 0,2-1 0,0 1 0,2 1 0,0-1 0,1 0 0,1 27 0,1-28 0,2 0 0,0 0 0,7 36 0,-7-51 0,1-1 0,-1 0 0,1 0 0,0 0 0,0 0 0,0 0 0,1 0 0,0-1 0,0 1 0,0-1 0,1 1 0,-1-1 0,1-1 0,0 1 0,0 0 0,0-1 0,1 0 0,-1 0 0,10 5 0,-11-7 0,0 0 0,1-1 0,-1 1 0,0-1 0,0 1 0,0-1 0,1 0 0,-1 0 0,0-1 0,0 1 0,0 0 0,1-1 0,-1 0 0,0 0 0,0 0 0,0 0 0,0-1 0,0 1 0,-1-1 0,1 1 0,0-1 0,-1 0 0,1 0 0,2-3 0,8-7 0,-1-1 0,0 0 0,11-18 0,-14 20 0,6-8 0,0 0 0,-2-1 0,0-1 0,-2 1 0,0-2 0,-1 0 0,-2 0 0,0-1 0,-1 0 0,-1 0 0,-1 0 0,-2-1 0,0 0 0,-1 0 0,-3-40 0,1 61 0,-1 0 0,1-1 0,-1 1 0,1 0 0,-1 0 0,0 0 0,-1 0 0,1 0 0,0 0 0,-1 0 0,1 0 0,-1 1 0,0-1 0,0 1 0,0-1 0,-1 1 0,1-1 0,-5-2 0,3 2 0,0 1 0,-1 0 0,1 0 0,-1 1 0,1-1 0,-1 1 0,0 0 0,1 0 0,-1 1 0,0-1 0,-7 1 0,-6 2 0,-1 0 0,0 1 0,1 1 0,0 0 0,-26 11 0,8-1 0,1 2 0,0 1 0,1 2 0,1 1 0,-38 31 0,49-33 0,0 2 0,1 0 0,1 1 0,1 0 0,1 2 0,1 0 0,-25 45 0,36-51 0,0 0 0,1 1 0,1-1 0,0 1 0,2 0 0,0 0 0,1 0 0,0 0 0,2 0 0,4 33 0,-5-49 0,0-1 0,0 1 0,0-1 0,1 1 0,-1 0 0,0-1 0,1 1 0,-1-1 0,0 1 0,1-1 0,0 0 0,-1 1 0,1-1 0,0 1 0,0-1 0,0 0 0,0 0 0,0 0 0,0 1 0,0-1 0,0 0 0,0 0 0,0 0 0,1-1 0,1 2 0,-1-2 0,0 1 0,0-1 0,0 0 0,0 0 0,-1-1 0,1 1 0,0 0 0,0-1 0,0 1 0,0-1 0,0 1 0,0-1 0,0 0 0,-1 0 0,1 0 0,3-2 0,5-5 0,1-1 0,-1 1 0,0-2 0,14-16 0,-3 0-455,-1-1 0,22-41 0,-29 42-6371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4.027"/>
    </inkml:context>
    <inkml:brush xml:id="br0">
      <inkml:brushProperty name="width" value="0.035" units="cm"/>
      <inkml:brushProperty name="height" value="0.035" units="cm"/>
      <inkml:brushProperty name="color" value="#66CC00"/>
    </inkml:brush>
  </inkml:definitions>
  <inkml:trace contextRef="#ctx0" brushRef="#br0">805 0 24575,'1'376'0,"-3"393"0,-4-652 0,-33 184 0,-49 110 0,39-201 0,-25 246 0,44 248 0,27-587 0,-3-39 0,-4 1 0,-3-1 0,-31 102 0,8-35 0,15-65 0,13-54 0,1 0 0,1 1 0,1-1 0,1 1 0,0 45 0,4-90 0,-2-1 0,0 0 0,-1 0 0,-1 1 0,-1-1 0,0 1 0,-15-32 0,-8-25 0,24 61 0,0 0 0,-1 0 0,-1 1 0,0-1 0,-9-13 0,-31-40 0,-89-98 0,134 163 0,-1 0 0,0 0 0,1 1 0,-1-1 0,0 0 0,0 1 0,0-1 0,0 1 0,0 0 0,0 0 0,-1 0 0,1 0 0,0 0 0,0 0 0,-5 0 0,6 1 0,-1 1 0,1-1 0,0 1 0,0-1 0,0 1 0,0 0 0,0 0 0,0-1 0,0 1 0,0 0 0,0 0 0,0 0 0,0 0 0,0 0 0,1 0 0,-1 0 0,0 1 0,1-1 0,-1 0 0,1 0 0,-1 0 0,1 1 0,0-1 0,-1 0 0,1 1 0,0-1 0,0 0 0,0 0 0,0 3 0,-2 25 0,1 0 0,1 0 0,1-1 0,2 1 0,1 0 0,1-1 0,1 0 0,2 0 0,20 49 0,14 18 0,74 121 0,-96-181 0,-17-29 0,0 1 0,1-1 0,0 0 0,0 0 0,0 0 0,0-1 0,1 0 0,0 1 0,0-2 0,1 1 0,-1 0 0,1-1 0,0 0 0,0-1 0,0 1 0,1-1 0,-1 0 0,1-1 0,0 1 0,0-2 0,-1 1 0,1-1 0,1 1 0,-1-2 0,11 1 0,-5-1 0,1 0 0,-1 0 0,1-1 0,-1-1 0,1 0 0,12-5 0,-20 5 0,0-1 0,0 0 0,0 0 0,0 0 0,-1-1 0,0 0 0,1 0 0,-1 0 0,-1-1 0,1 0 0,-1 0 0,0 0 0,0 0 0,5-9 0,6-12 0,-2 0 0,0-1 0,-2 0 0,-1-1 0,-1 0 0,10-58 0,-11 21 0,-3-1 0,-4-70 0,-2 127 6,0 0-1,-1 0 1,0 0-1,0 0 0,-1 0 1,0 0-1,-1 1 1,0-1-1,0 1 1,-1 0-1,-8-12 0,-10-9-221,-41-42 0,32 36-782,15 18-5828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6.656"/>
    </inkml:context>
    <inkml:brush xml:id="br0">
      <inkml:brushProperty name="width" value="0.035" units="cm"/>
      <inkml:brushProperty name="height" value="0.035" units="cm"/>
      <inkml:brushProperty name="color" value="#66CC00"/>
    </inkml:brush>
  </inkml:definitions>
  <inkml:trace contextRef="#ctx0" brushRef="#br0">0 0 24575,'1'46'0,"3"-1"0,1 1 0,3-1 0,1 0 0,28 79 0,-21-83 0,37 66 0,-2-7 0,-34-42 99,-15-47-392,1 0 1,0 0-1,0-1 0,7 13 0,4 1-6533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7.423"/>
    </inkml:context>
    <inkml:brush xml:id="br0">
      <inkml:brushProperty name="width" value="0.035" units="cm"/>
      <inkml:brushProperty name="height" value="0.035" units="cm"/>
      <inkml:brushProperty name="color" value="#66CC00"/>
    </inkml:brush>
  </inkml:definitions>
  <inkml:trace contextRef="#ctx0" brushRef="#br0">168 18 24575,'0'-1'0,"0"0"0,-1 0 0,1 0 0,0 0 0,-1 1 0,1-1 0,-1 0 0,1 0 0,-1 0 0,0 0 0,1 1 0,-1-1 0,0 0 0,0 1 0,1-1 0,-1 0 0,0 1 0,0-1 0,0 1 0,0-1 0,0 1 0,0 0 0,0-1 0,0 1 0,0 0 0,0 0 0,0 0 0,0-1 0,0 1 0,0 0 0,0 0 0,0 0 0,0 1 0,0-1 0,0 0 0,-1 1 0,-39 6 0,36-5 0,0-1 0,0 1 0,0 0 0,0 1 0,1-1 0,-1 1 0,1 0 0,-1 0 0,1 0 0,0 0 0,0 1 0,0 0 0,1 0 0,-1 0 0,1 0 0,-5 9 0,5-4 0,-1 0 0,2 0 0,-1 0 0,1 1 0,0-1 0,1 1 0,0-1 0,1 15 0,0-3 0,-2 8 0,2 0 0,1 0 0,2 0 0,0 0 0,9 30 0,-10-52 0,0-1 0,0 1 0,1-1 0,0 0 0,0 0 0,1 0 0,-1 0 0,1 0 0,1-1 0,-1 0 0,1 1 0,0-2 0,0 1 0,0-1 0,0 1 0,1-2 0,0 1 0,0 0 0,0-1 0,0 0 0,1-1 0,-1 1 0,1-1 0,-1-1 0,1 1 0,0-1 0,8 0 0,1 1 0,1-1 0,0 0 0,0-2 0,17-2 0,-28 2 0,0 0 0,0 0 0,0-1 0,0 0 0,-1 0 0,1 0 0,-1-1 0,1 0 0,-1 0 0,0 0 0,0-1 0,0 1 0,-1-1 0,7-8 0,-3 4 0,-2-1 0,1 1 0,-1-2 0,0 1 0,-1-1 0,0 0 0,-1 0 0,0 0 0,4-19 0,-7 23 0,0 0 0,-1 0 0,0 0 0,0 0 0,0 0 0,-1 0 0,0 0 0,0 0 0,0 0 0,-1 0 0,0 1 0,0-1 0,-1 0 0,1 1 0,-1 0 0,0-1 0,-1 1 0,1 0 0,-6-4 0,-15-16-455,-1 1 0,-41-31 0,39 34-6371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027"/>
    </inkml:context>
    <inkml:brush xml:id="br0">
      <inkml:brushProperty name="width" value="0.035" units="cm"/>
      <inkml:brushProperty name="height" value="0.035" units="cm"/>
      <inkml:brushProperty name="color" value="#66CC00"/>
    </inkml:brush>
  </inkml:definitions>
  <inkml:trace contextRef="#ctx0" brushRef="#br0">112 1 24575,'0'0'0,"1"0"0,0 1 0,-1-1 0,1 0 0,-1 1 0,1-1 0,-1 1 0,1-1 0,-1 1 0,1-1 0,-1 1 0,1-1 0,-1 1 0,1-1 0,-1 1 0,0-1 0,0 1 0,1 0 0,-1-1 0,0 1 0,0 0 0,1-1 0,-1 1 0,0 0 0,0-1 0,0 1 0,0 0 0,0-1 0,0 1 0,0 0 0,0-1 0,0 1 0,-1 0 0,1-1 0,0 1 0,0 0 0,-1-1 0,1 1 0,0-1 0,-1 1 0,0 0 0,-11 32 0,12-32 0,-13 24 0,-2 1 0,-19 25 0,23-35 0,7-9 0,-1 1 0,1 1 0,1-1 0,-1 0 0,2 1 0,-1 0 0,1-1 0,0 1 0,1 0 0,0 0 0,0 0 0,1 1 0,0-1 0,1 0 0,0 0 0,0 0 0,1 0 0,0-1 0,5 13 0,-3-9 0,1 0 0,0 0 0,1 0 0,1-1 0,0 0 0,0 0 0,1-1 0,0 0 0,1 0 0,0-1 0,1 0 0,19 14 0,-21-19 0,1 0 0,-1 0 0,1-1 0,0 0 0,-1-1 0,1 0 0,0 0 0,1-1 0,-1 0 0,12 0 0,14-2 0,43-5 0,-76 5 0,3 0 0,0 0 0,-1-1 0,1 0 0,0 0 0,-1-1 0,0 1 0,0-1 0,0 0 0,0 0 0,0 0 0,0-1 0,-1 1 0,0-1 0,1 0 0,-1 0 0,-1 0 0,1 0 0,-1 0 0,4-9 0,4-8 0,-1 0 0,11-42 0,-17 53 0,-1 0 0,0 0 0,0 0 0,-1 0 0,0-1 0,-1 1 0,0-1 0,-1 1 0,-2-15 0,2 20 0,-1 0 0,0 0 0,0 0 0,0 0 0,-1 0 0,1 1 0,-1-1 0,0 1 0,-1-1 0,1 1 0,-1 0 0,0 0 0,0 1 0,0-1 0,0 1 0,0 0 0,-1 0 0,0 0 0,-9-3 0,-10-3-1365,0 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1.287"/>
    </inkml:context>
    <inkml:brush xml:id="br0">
      <inkml:brushProperty name="width" value="0.035" units="cm"/>
      <inkml:brushProperty name="height" value="0.035" units="cm"/>
      <inkml:brushProperty name="color" value="#66CC00"/>
    </inkml:brush>
  </inkml:definitions>
  <inkml:trace contextRef="#ctx0" brushRef="#br0">407 1 24575,'-386'0'-1365,"366"0"-5461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511"/>
    </inkml:context>
    <inkml:brush xml:id="br0">
      <inkml:brushProperty name="width" value="0.035" units="cm"/>
      <inkml:brushProperty name="height" value="0.035" units="cm"/>
      <inkml:brushProperty name="color" value="#66CC00"/>
    </inkml:brush>
  </inkml:definitions>
  <inkml:trace contextRef="#ctx0" brushRef="#br0">46 0 24575,'70'78'0,"-4"3"0,83 133 0,-70-98 0,5 1 0,56 84 0,-132-186 0,-1-1 0,0 1 0,-1 1 0,0-1 0,-1 1 0,-1 0 0,0 0 0,-2 1 0,2 19 0,-2 16 0,-9 81 0,7-125 0,-2 7 0,-1-1 0,0 1 0,-1-1 0,-1 1 0,0-1 0,0-1 0,-2 1 0,-11 17 0,-75 100 0,60-87 0,8-11 0,-4 8 0,-1-2 0,-2-1 0,-2-1 0,-55 46 0,64-63-116,9-7 179,-1 0-1,0-1 1,-31 15-1,42-24-156,-1 0 1,1-1-1,-1 0 0,1 0 1,-1-1-1,0 0 0,1 0 0,-1 0 1,0-1-1,0 0 0,1-1 1,-1 1-1,0-1 0,0-1 1,-9-2-1,-9-5-6732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7.078"/>
    </inkml:context>
    <inkml:brush xml:id="br0">
      <inkml:brushProperty name="width" value="0.035" units="cm"/>
      <inkml:brushProperty name="height" value="0.035" units="cm"/>
      <inkml:brushProperty name="color" value="#66CC00"/>
    </inkml:brush>
  </inkml:definitions>
  <inkml:trace contextRef="#ctx0" brushRef="#br0">517 5 24575,'-81'-2'0,"43"0"0,0 1 0,-1 2 0,-43 8 0,58-3 0,0 1 0,0 1 0,1 2 0,0 0 0,-26 17 0,43-23 0,1 0 0,0 0 0,0 1 0,1 0 0,-1 0 0,1 0 0,0 0 0,0 1 0,1-1 0,0 1 0,0 0 0,0 0 0,0 0 0,1 1 0,0-1 0,1 1 0,-1-1 0,0 8 0,-1 16 0,1-1 0,4 55 0,0-44 0,-3-38 0,1 1 0,0 0 0,0-1 0,0 1 0,1 0 0,-1-1 0,1 1 0,-1-1 0,1 1 0,0 0 0,0-1 0,0 0 0,0 1 0,0-1 0,1 0 0,-1 1 0,1-1 0,-1 0 0,1 0 0,0 0 0,0 0 0,4 2 0,-1-1 0,1-1 0,-1-1 0,1 1 0,0-1 0,-1 0 0,1 0 0,0-1 0,-1 0 0,11 0 0,2-2 0,-1 0 0,31-8 0,-36 7 0,0 0 0,0 0 0,0 2 0,0-1 0,1 2 0,-1-1 0,16 3 0,-25-1 0,0 0 0,-1 0 0,1 0 0,-1 0 0,0 0 0,1 1 0,-1-1 0,0 1 0,0 0 0,0 0 0,0-1 0,0 1 0,0 1 0,-1-1 0,1 0 0,-1 0 0,1 1 0,-1-1 0,0 0 0,0 1 0,0-1 0,0 1 0,-1 0 0,1-1 0,0 1 0,-1 0 0,0-1 0,0 1 0,0 0 0,0-1 0,-1 6 0,1 4 0,-1-1 0,-1 1 0,0-1 0,0 1 0,-1-1 0,-5 13 0,7-22 0,-2 6 0,0-1 0,-1 1 0,0 0 0,0-1 0,-10 14 0,11-18 0,0-1 0,1 0 0,-1 0 0,0 0 0,-1 0 0,1 0 0,0-1 0,0 1 0,-1-1 0,1 0 0,-1 0 0,1 0 0,-1 0 0,1-1 0,-1 0 0,-6 1 0,-12-2-151,1 2-1,0 1 0,-1 0 0,1 2 1,0 0-1,0 1 0,1 2 1,-34 14-1,62-26-6674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8.029"/>
    </inkml:context>
    <inkml:brush xml:id="br0">
      <inkml:brushProperty name="width" value="0.035" units="cm"/>
      <inkml:brushProperty name="height" value="0.035" units="cm"/>
      <inkml:brushProperty name="color" value="#66CC00"/>
    </inkml:brush>
  </inkml:definitions>
  <inkml:trace contextRef="#ctx0" brushRef="#br0">245 1 24575,'-7'0'0,"1"1"0,0 0 0,-1 0 0,1 1 0,0 0 0,0 0 0,0 0 0,0 1 0,0 0 0,0 0 0,1 1 0,0-1 0,-1 1 0,1 0 0,1 1 0,-1-1 0,1 1 0,-5 5 0,-8 13 0,0 0 0,-23 47 0,21-38 0,13-21 0,0-1 0,1 1 0,0 0 0,0 0 0,1 1 0,-4 19 0,7-28 0,1-1 0,0 1 0,0-1 0,0 0 0,0 1 0,0-1 0,1 1 0,-1-1 0,1 0 0,-1 1 0,1-1 0,0 0 0,0 1 0,0-1 0,0 0 0,1 0 0,-1 0 0,0 0 0,1 0 0,-1 0 0,1-1 0,0 1 0,0 0 0,0-1 0,-1 1 0,2-1 0,-1 0 0,0 0 0,0 1 0,0-2 0,0 1 0,1 0 0,-1 0 0,0-1 0,1 1 0,-1-1 0,1 1 0,-1-1 0,5 0 0,7 1 0,1 1 0,-1-2 0,0 0 0,1 0 0,-1-2 0,0 1 0,0-2 0,22-6 0,-28 6 0,0 0 0,0-1 0,-1 0 0,0 0 0,1-1 0,-2 1 0,1-2 0,0 1 0,-1-1 0,0 0 0,0 0 0,-1-1 0,0 1 0,0-1 0,7-13 0,-8 12 17,0-1 0,0 1 1,-1-1-1,0 0 0,0 0 0,1-16 0,-3 20-104,-1 1-1,0 0 1,0 0 0,0-1-1,-1 1 1,0 0 0,0 0-1,0 0 1,0-1-1,0 1 1,-1 0 0,0 1-1,0-1 1,0 0 0,0 0-1,-5-5 1,-6-5-6739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9.125"/>
    </inkml:context>
    <inkml:brush xml:id="br0">
      <inkml:brushProperty name="width" value="0.035" units="cm"/>
      <inkml:brushProperty name="height" value="0.035" units="cm"/>
      <inkml:brushProperty name="color" value="#66CC00"/>
    </inkml:brush>
  </inkml:definitions>
  <inkml:trace contextRef="#ctx0" brushRef="#br0">0 67 24575,'26'29'0,"-18"-16"0,1 0 0,0-1 0,1 0 0,0 0 0,0-1 0,2-1 0,11 10 0,-15-15 0,1 0 0,-1-1 0,1 0 0,0 0 0,0-1 0,0 0 0,1 0 0,-1-1 0,1-1 0,-1 1 0,1-2 0,14 1 0,4-1 0,49 0 0,-73-1 0,1 1 0,0-1 0,-1 1 0,1-1 0,-1-1 0,1 1 0,-1-1 0,0 1 0,1-1 0,-1 0 0,0-1 0,5-3 0,-7 4 0,0-1 0,0 0 0,0 0 0,0 0 0,-1 0 0,1 0 0,-1 0 0,0-1 0,0 1 0,0 0 0,0-1 0,-1 1 0,1 0 0,-1-6 0,-2-55 0,1 39 0,1 21 0,0 1 0,0 0 0,0 0 0,-1 0 0,1 0 0,-1 0 0,1 0 0,-1 0 0,0 0 0,0 0 0,-1 0 0,1 0 0,0 0 0,-1 1 0,0-1 0,0 1 0,0-1 0,-2-2 0,1 3 0,-1 0 0,1 1 0,-1-1 0,0 0 0,0 1 0,1 0 0,-1 0 0,0 0 0,0 1 0,0-1 0,0 1 0,0 0 0,-8 0 0,-113 5-1365,107-5-5461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1.403"/>
    </inkml:context>
    <inkml:brush xml:id="br0">
      <inkml:brushProperty name="width" value="0.035" units="cm"/>
      <inkml:brushProperty name="height" value="0.035" units="cm"/>
      <inkml:brushProperty name="color" value="#66CC00"/>
    </inkml:brush>
  </inkml:definitions>
  <inkml:trace contextRef="#ctx0" brushRef="#br0">360 1 24575,'0'13'0,"-1"-1"0,0 1 0,-1 0 0,0-1 0,-1 0 0,-1 1 0,-6 15 0,0-6 0,-2 0 0,-25 36 0,-53 70-15,-88 137-1335,168-248-5476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9.946"/>
    </inkml:context>
    <inkml:brush xml:id="br0">
      <inkml:brushProperty name="width" value="0.035" units="cm"/>
      <inkml:brushProperty name="height" value="0.035" units="cm"/>
      <inkml:brushProperty name="color" value="#66CC00"/>
    </inkml:brush>
  </inkml:definitions>
  <inkml:trace contextRef="#ctx0" brushRef="#br0">1 1 24575,'3'0'0,"0"0"0,0 1 0,0-1 0,1 1 0,-1 0 0,0 0 0,0 0 0,0 0 0,0 0 0,0 1 0,-1 0 0,1-1 0,0 1 0,-1 0 0,1 0 0,-1 0 0,1 1 0,-1-1 0,0 1 0,0-1 0,0 1 0,-1 0 0,1-1 0,-1 1 0,1 0 0,1 5 0,0 2 0,1 1 0,-2 0 0,1 0 0,-1 0 0,-1 0 0,0 14 0,-2 164 0,-3-102 0,5 0 0,16 120 0,-2-93 0,-11-70 0,3 0 0,1 0 0,26 83 0,-27-113 0,0 0 0,1 0 0,1-1 0,0 0 0,0 0 0,1-1 0,14 12 0,87 72 0,-97-86 0,10 8 0,2-1 0,0-1 0,1-1 0,0-2 0,53 19 0,155 31 0,-96-29 0,-14-6 92,24 7-1549,-124-27-5369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23.380"/>
    </inkml:context>
    <inkml:brush xml:id="br0">
      <inkml:brushProperty name="width" value="0.035" units="cm"/>
      <inkml:brushProperty name="height" value="0.035" units="cm"/>
    </inkml:brush>
  </inkml:definitions>
  <inkml:trace contextRef="#ctx0" brushRef="#br0">1 1 24575,'32'1'0,"1"3"0,38 7 0,30 4 0,506-6 0,-359-12 0,314 3-1365,-532 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0.140"/>
    </inkml:context>
    <inkml:brush xml:id="br0">
      <inkml:brushProperty name="width" value="0.035" units="cm"/>
      <inkml:brushProperty name="height" value="0.035" units="cm"/>
    </inkml:brush>
  </inkml:definitions>
  <inkml:trace contextRef="#ctx0" brushRef="#br0">1 57 24575,'1400'0'0,"-1380"-1"0,1-1 0,0-1 0,-1-1 0,1-1 0,20-8 0,46-9 0,-59 18-91,0 2 0,46 1 0,-45 2-1001,12-1-5734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6.423"/>
    </inkml:context>
    <inkml:brush xml:id="br0">
      <inkml:brushProperty name="width" value="0.035" units="cm"/>
      <inkml:brushProperty name="height" value="0.035" units="cm"/>
    </inkml:brush>
  </inkml:definitions>
  <inkml:trace contextRef="#ctx0" brushRef="#br0">0 1 24575,'37'2'0,"0"2"0,42 9 0,21 3 0,144 13 0,-63-5 0,201 1 0,-151-27-1365,-215 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39.338"/>
    </inkml:context>
    <inkml:brush xml:id="br0">
      <inkml:brushProperty name="width" value="0.035" units="cm"/>
      <inkml:brushProperty name="height" value="0.035" units="cm"/>
      <inkml:brushProperty name="color" value="#66CC00"/>
    </inkml:brush>
  </inkml:definitions>
  <inkml:trace contextRef="#ctx0" brushRef="#br0">0 0 21389,'1067'0'0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hading#Ambient_lighting" TargetMode="External"/><Relationship Id="rId3" Type="http://schemas.openxmlformats.org/officeDocument/2006/relationships/hyperlink" Target="https://en.wikipedia.org/wiki/3D_computer_graphics" TargetMode="External"/><Relationship Id="rId7" Type="http://schemas.openxmlformats.org/officeDocument/2006/relationships/hyperlink" Target="https://en.wikipedia.org/wiki/Rendering_(computer_graphic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Shading" TargetMode="External"/><Relationship Id="rId5" Type="http://schemas.openxmlformats.org/officeDocument/2006/relationships/hyperlink" Target="https://en.wikipedia.org/wiki/Computer_animation" TargetMode="External"/><Relationship Id="rId4" Type="http://schemas.openxmlformats.org/officeDocument/2006/relationships/hyperlink" Target="https://en.wikipedia.org/wiki/3D_model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What It Does:</a:t>
            </a:r>
          </a:p>
          <a:p>
            <a:pPr>
              <a:buNone/>
            </a:pPr>
            <a:r>
              <a:rPr lang="en-US" dirty="0"/>
              <a:t>Actually </a:t>
            </a:r>
            <a:r>
              <a:rPr lang="en-US" b="1" dirty="0"/>
              <a:t>moves vertices</a:t>
            </a:r>
            <a:r>
              <a:rPr lang="en-US" dirty="0"/>
              <a:t> of the mesh up/down based on a grayscale map. This </a:t>
            </a:r>
            <a:r>
              <a:rPr lang="en-US" b="1" dirty="0"/>
              <a:t>modifies the geometry</a:t>
            </a:r>
            <a:r>
              <a:rPr lang="en-US" dirty="0"/>
              <a:t> of the surface.</a:t>
            </a:r>
          </a:p>
          <a:p>
            <a:pPr>
              <a:buNone/>
            </a:pPr>
            <a:r>
              <a:rPr lang="en-US" b="1" dirty="0"/>
              <a:t>📦 How It Works:</a:t>
            </a:r>
          </a:p>
          <a:p>
            <a:r>
              <a:rPr lang="en-US" dirty="0"/>
              <a:t>White = high, black = low. More geometry = better detail.</a:t>
            </a:r>
          </a:p>
          <a:p>
            <a:endParaRPr lang="en-US" dirty="0"/>
          </a:p>
        </p:txBody>
      </p:sp>
    </p:spTree>
    <p:extLst>
      <p:ext uri="{BB962C8B-B14F-4D97-AF65-F5344CB8AC3E}">
        <p14:creationId xmlns:p14="http://schemas.microsoft.com/office/powerpoint/2010/main" val="11414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a:t>
            </a:r>
            <a:r>
              <a:rPr lang="en-US" b="1" dirty="0"/>
              <a:t>specular map</a:t>
            </a:r>
            <a:r>
              <a:rPr lang="en-US" dirty="0"/>
              <a:t> controls </a:t>
            </a:r>
            <a:r>
              <a:rPr lang="en-US" b="1" dirty="0"/>
              <a:t>how shiny or reflective</a:t>
            </a:r>
            <a:r>
              <a:rPr lang="en-US" dirty="0"/>
              <a:t> each part of a surface is. It’s often used in older materials like </a:t>
            </a:r>
            <a:r>
              <a:rPr lang="en-US" dirty="0" err="1"/>
              <a:t>MeshPhongMaterial</a:t>
            </a:r>
            <a:r>
              <a:rPr lang="en-US" dirty="0"/>
              <a:t>.</a:t>
            </a:r>
          </a:p>
          <a:p>
            <a:pPr>
              <a:buFont typeface="Arial" panose="020B0604020202020204" pitchFamily="34" charset="0"/>
              <a:buChar char="•"/>
            </a:pPr>
            <a:r>
              <a:rPr lang="en-US" b="1" dirty="0"/>
              <a:t>White areas</a:t>
            </a:r>
            <a:r>
              <a:rPr lang="en-US" dirty="0"/>
              <a:t> → strong specular reflection (shiny)</a:t>
            </a:r>
          </a:p>
          <a:p>
            <a:pPr>
              <a:buFont typeface="Arial" panose="020B0604020202020204" pitchFamily="34" charset="0"/>
              <a:buChar char="•"/>
            </a:pPr>
            <a:r>
              <a:rPr lang="en-US" b="1" dirty="0"/>
              <a:t>Black areas</a:t>
            </a:r>
            <a:r>
              <a:rPr lang="en-US" dirty="0"/>
              <a:t> → dull or no reflection</a:t>
            </a:r>
          </a:p>
          <a:p>
            <a:endParaRPr lang="en-US" dirty="0"/>
          </a:p>
        </p:txBody>
      </p:sp>
    </p:spTree>
    <p:extLst>
      <p:ext uri="{BB962C8B-B14F-4D97-AF65-F5344CB8AC3E}">
        <p14:creationId xmlns:p14="http://schemas.microsoft.com/office/powerpoint/2010/main" val="89404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t>
            </a:r>
            <a:r>
              <a:rPr lang="en-US" dirty="0">
                <a:hlinkClick r:id="rId3" tooltip="3D computer graphics"/>
              </a:rPr>
              <a:t>3D computer graphics</a:t>
            </a:r>
            <a:r>
              <a:rPr lang="en-US" dirty="0"/>
              <a:t>, </a:t>
            </a:r>
            <a:r>
              <a:rPr lang="en-US" dirty="0">
                <a:hlinkClick r:id="rId4" tooltip="3D modeling"/>
              </a:rPr>
              <a:t>modeling</a:t>
            </a:r>
            <a:r>
              <a:rPr lang="en-US" dirty="0"/>
              <a:t>, and </a:t>
            </a:r>
            <a:r>
              <a:rPr lang="en-US" dirty="0">
                <a:hlinkClick r:id="rId5" tooltip="Computer animation"/>
              </a:rPr>
              <a:t>animation</a:t>
            </a:r>
            <a:r>
              <a:rPr lang="en-US" dirty="0"/>
              <a:t>, </a:t>
            </a:r>
            <a:r>
              <a:rPr lang="en-US" b="1" dirty="0"/>
              <a:t>ambient occlusion</a:t>
            </a:r>
            <a:r>
              <a:rPr lang="en-US" dirty="0"/>
              <a:t> is a </a:t>
            </a:r>
            <a:r>
              <a:rPr lang="en-US" dirty="0">
                <a:hlinkClick r:id="rId6" tooltip="Shading"/>
              </a:rPr>
              <a:t>shading</a:t>
            </a:r>
            <a:r>
              <a:rPr lang="en-US" dirty="0"/>
              <a:t> and </a:t>
            </a:r>
            <a:r>
              <a:rPr lang="en-US" dirty="0">
                <a:hlinkClick r:id="rId7" tooltip="Rendering (computer graphics)"/>
              </a:rPr>
              <a:t>rendering</a:t>
            </a:r>
            <a:r>
              <a:rPr lang="en-US" dirty="0"/>
              <a:t> technique used to calculate how exposed each point in a scene is to </a:t>
            </a:r>
            <a:r>
              <a:rPr lang="en-US" dirty="0">
                <a:hlinkClick r:id="rId8" tooltip="Shading"/>
              </a:rPr>
              <a:t>ambient lighting</a:t>
            </a:r>
            <a:r>
              <a:rPr lang="en-US" dirty="0"/>
              <a:t>. </a:t>
            </a:r>
          </a:p>
        </p:txBody>
      </p:sp>
    </p:spTree>
    <p:extLst>
      <p:ext uri="{BB962C8B-B14F-4D97-AF65-F5344CB8AC3E}">
        <p14:creationId xmlns:p14="http://schemas.microsoft.com/office/powerpoint/2010/main" val="428371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https://en.wikipedia.org/wiki/Reflection_mapping</a:t>
            </a:r>
          </a:p>
          <a:p>
            <a:pPr>
              <a:buNone/>
            </a:pPr>
            <a:r>
              <a:rPr lang="en-US" dirty="0"/>
              <a:t>An </a:t>
            </a:r>
            <a:r>
              <a:rPr lang="en-US" b="1" dirty="0"/>
              <a:t>environment map</a:t>
            </a:r>
            <a:r>
              <a:rPr lang="en-US" dirty="0"/>
              <a:t> simulates how the </a:t>
            </a:r>
            <a:r>
              <a:rPr lang="en-US" b="1" dirty="0"/>
              <a:t>environment reflects off an object</a:t>
            </a:r>
            <a:r>
              <a:rPr lang="en-US" dirty="0"/>
              <a:t> — even if the environment isn’t fully rendered around the object.</a:t>
            </a:r>
          </a:p>
          <a:p>
            <a:pPr>
              <a:buFont typeface="Arial" panose="020B0604020202020204" pitchFamily="34" charset="0"/>
              <a:buChar char="•"/>
            </a:pPr>
            <a:r>
              <a:rPr lang="en-US" dirty="0"/>
              <a:t>Used for </a:t>
            </a:r>
            <a:r>
              <a:rPr lang="en-US" b="1" dirty="0"/>
              <a:t>mirror-like materials</a:t>
            </a:r>
            <a:r>
              <a:rPr lang="en-US" dirty="0"/>
              <a:t> (metal, chrome, glass, water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35429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3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0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8568703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A317E7F3-7DD9-F51F-CFB6-8EDAB535DA11}"/>
            </a:ext>
          </a:extLst>
        </p:cNvPr>
        <p:cNvGrpSpPr/>
        <p:nvPr/>
      </p:nvGrpSpPr>
      <p:grpSpPr>
        <a:xfrm>
          <a:off x="0" y="0"/>
          <a:ext cx="0" cy="0"/>
          <a:chOff x="0" y="0"/>
          <a:chExt cx="0" cy="0"/>
        </a:xfrm>
      </p:grpSpPr>
      <p:sp>
        <p:nvSpPr>
          <p:cNvPr id="428" name="Google Shape;428;g78568703f2_0_19:notes">
            <a:extLst>
              <a:ext uri="{FF2B5EF4-FFF2-40B4-BE49-F238E27FC236}">
                <a16:creationId xmlns:a16="http://schemas.microsoft.com/office/drawing/2014/main" id="{CC49F6C1-C67D-B0B9-D786-39FC79887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a:extLst>
              <a:ext uri="{FF2B5EF4-FFF2-40B4-BE49-F238E27FC236}">
                <a16:creationId xmlns:a16="http://schemas.microsoft.com/office/drawing/2014/main" id="{EACAE978-2F07-711D-C347-7FD5FD87C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9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728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https://math.hws.edu/graphicsbook/c4/s1.html</a:t>
            </a:r>
          </a:p>
        </p:txBody>
      </p:sp>
    </p:spTree>
    <p:extLst>
      <p:ext uri="{BB962C8B-B14F-4D97-AF65-F5344CB8AC3E}">
        <p14:creationId xmlns:p14="http://schemas.microsoft.com/office/powerpoint/2010/main" val="166170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two ways of assigning normal vectors are called flat shading and smooth shading.</a:t>
            </a:r>
          </a:p>
        </p:txBody>
      </p:sp>
    </p:spTree>
    <p:extLst>
      <p:ext uri="{BB962C8B-B14F-4D97-AF65-F5344CB8AC3E}">
        <p14:creationId xmlns:p14="http://schemas.microsoft.com/office/powerpoint/2010/main" val="212297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Fakes surface height using a </a:t>
            </a:r>
            <a:r>
              <a:rPr lang="en-US" b="1" dirty="0"/>
              <a:t>grayscale texture</a:t>
            </a:r>
            <a:r>
              <a:rPr lang="en-US" dirty="0"/>
              <a:t>—light areas are higher, dark areas are lower—but </a:t>
            </a:r>
            <a:r>
              <a:rPr lang="en-US" b="1" dirty="0"/>
              <a:t>does not actually change geometry</a:t>
            </a:r>
            <a:r>
              <a:rPr lang="en-US" dirty="0"/>
              <a:t>.</a:t>
            </a:r>
          </a:p>
          <a:p>
            <a:pPr>
              <a:buNone/>
            </a:pPr>
            <a:r>
              <a:rPr lang="en-US" b="1" dirty="0"/>
              <a:t>How It Works:</a:t>
            </a:r>
          </a:p>
          <a:p>
            <a:r>
              <a:rPr lang="en-US" dirty="0"/>
              <a:t>Three.js adjusts how light interacts with the surface </a:t>
            </a:r>
            <a:r>
              <a:rPr lang="en-US" b="1" dirty="0"/>
              <a:t>based on pixel brightness</a:t>
            </a:r>
            <a:r>
              <a:rPr lang="en-US" dirty="0"/>
              <a:t>.</a:t>
            </a:r>
          </a:p>
          <a:p>
            <a:endParaRPr lang="en-US" dirty="0"/>
          </a:p>
        </p:txBody>
      </p:sp>
    </p:spTree>
    <p:extLst>
      <p:ext uri="{BB962C8B-B14F-4D97-AF65-F5344CB8AC3E}">
        <p14:creationId xmlns:p14="http://schemas.microsoft.com/office/powerpoint/2010/main" val="108353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How It Works:</a:t>
            </a:r>
          </a:p>
          <a:p>
            <a:r>
              <a:rPr lang="en-US" dirty="0"/>
              <a:t>Each pixel’s RGB value changes how the surface </a:t>
            </a:r>
            <a:r>
              <a:rPr lang="en-US" i="1" dirty="0"/>
              <a:t>appears</a:t>
            </a:r>
            <a:r>
              <a:rPr lang="en-US" dirty="0"/>
              <a:t> to face light—like giving fake bumps and dents—</a:t>
            </a:r>
            <a:r>
              <a:rPr lang="en-US" b="1" dirty="0"/>
              <a:t>with better quality than bump maps</a:t>
            </a:r>
            <a:r>
              <a:rPr lang="en-US" dirty="0"/>
              <a:t>.</a:t>
            </a:r>
          </a:p>
          <a:p>
            <a:pPr>
              <a:buNone/>
            </a:pPr>
            <a:r>
              <a:rPr lang="en-US" b="1" dirty="0"/>
              <a:t>What It Does:</a:t>
            </a:r>
          </a:p>
          <a:p>
            <a:r>
              <a:rPr lang="en-US" dirty="0"/>
              <a:t>Simulates small surface details by altering how light reflects, using an </a:t>
            </a:r>
            <a:r>
              <a:rPr lang="en-US" b="1" dirty="0"/>
              <a:t>RGB texture</a:t>
            </a:r>
            <a:r>
              <a:rPr lang="en-US" dirty="0"/>
              <a:t> that encodes surface angles.</a:t>
            </a:r>
          </a:p>
          <a:p>
            <a:pPr marL="158750" indent="0">
              <a:buNone/>
            </a:pPr>
            <a:endParaRPr lang="en-US" dirty="0"/>
          </a:p>
        </p:txBody>
      </p:sp>
    </p:spTree>
    <p:extLst>
      <p:ext uri="{BB962C8B-B14F-4D97-AF65-F5344CB8AC3E}">
        <p14:creationId xmlns:p14="http://schemas.microsoft.com/office/powerpoint/2010/main" val="218385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41.xml"/><Relationship Id="rId4" Type="http://schemas.openxmlformats.org/officeDocument/2006/relationships/slide" Target="../slides/slide3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720000" y="1273211"/>
            <a:ext cx="7703700" cy="32412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lt1"/>
              </a:buClr>
              <a:buSzPts val="1100"/>
              <a:buFont typeface="Catamaran Thin"/>
              <a:buAutoNum type="arabicPeriod"/>
              <a:defRPr sz="1200">
                <a:solidFill>
                  <a:schemeClr val="lt1"/>
                </a:solidFill>
              </a:defRPr>
            </a:lvl1pPr>
            <a:lvl2pPr marL="914400" lvl="1" indent="-298450" rtl="0">
              <a:spcBef>
                <a:spcPts val="0"/>
              </a:spcBef>
              <a:spcAft>
                <a:spcPts val="0"/>
              </a:spcAft>
              <a:buClr>
                <a:schemeClr val="lt1"/>
              </a:buClr>
              <a:buSzPts val="1100"/>
              <a:buFont typeface="Muli"/>
              <a:buAutoNum type="alphaLcPeriod"/>
              <a:defRPr>
                <a:solidFill>
                  <a:schemeClr val="lt1"/>
                </a:solidFill>
              </a:defRPr>
            </a:lvl2pPr>
            <a:lvl3pPr marL="1371600" lvl="2" indent="-298450" rtl="0">
              <a:spcBef>
                <a:spcPts val="1600"/>
              </a:spcBef>
              <a:spcAft>
                <a:spcPts val="0"/>
              </a:spcAft>
              <a:buClr>
                <a:schemeClr val="lt1"/>
              </a:buClr>
              <a:buSzPts val="1100"/>
              <a:buFont typeface="Muli"/>
              <a:buAutoNum type="romanLcPeriod"/>
              <a:defRPr>
                <a:solidFill>
                  <a:schemeClr val="lt1"/>
                </a:solidFill>
              </a:defRPr>
            </a:lvl3pPr>
            <a:lvl4pPr marL="1828800" lvl="3" indent="-298450" rtl="0">
              <a:spcBef>
                <a:spcPts val="1600"/>
              </a:spcBef>
              <a:spcAft>
                <a:spcPts val="0"/>
              </a:spcAft>
              <a:buClr>
                <a:schemeClr val="lt1"/>
              </a:buClr>
              <a:buSzPts val="1100"/>
              <a:buFont typeface="Muli"/>
              <a:buAutoNum type="arabicPeriod"/>
              <a:defRPr>
                <a:solidFill>
                  <a:schemeClr val="lt1"/>
                </a:solidFill>
              </a:defRPr>
            </a:lvl4pPr>
            <a:lvl5pPr marL="2286000" lvl="4" indent="-298450" rtl="0">
              <a:spcBef>
                <a:spcPts val="1600"/>
              </a:spcBef>
              <a:spcAft>
                <a:spcPts val="0"/>
              </a:spcAft>
              <a:buClr>
                <a:schemeClr val="lt1"/>
              </a:buClr>
              <a:buSzPts val="1100"/>
              <a:buFont typeface="Muli"/>
              <a:buAutoNum type="alphaLcPeriod"/>
              <a:defRPr>
                <a:solidFill>
                  <a:schemeClr val="lt1"/>
                </a:solidFill>
              </a:defRPr>
            </a:lvl5pPr>
            <a:lvl6pPr marL="2743200" lvl="5" indent="-298450" rtl="0">
              <a:spcBef>
                <a:spcPts val="1600"/>
              </a:spcBef>
              <a:spcAft>
                <a:spcPts val="0"/>
              </a:spcAft>
              <a:buClr>
                <a:schemeClr val="lt1"/>
              </a:buClr>
              <a:buSzPts val="1100"/>
              <a:buFont typeface="Muli"/>
              <a:buAutoNum type="romanLcPeriod"/>
              <a:defRPr>
                <a:solidFill>
                  <a:schemeClr val="lt1"/>
                </a:solidFill>
              </a:defRPr>
            </a:lvl6pPr>
            <a:lvl7pPr marL="3200400" lvl="6" indent="-298450" rtl="0">
              <a:spcBef>
                <a:spcPts val="1600"/>
              </a:spcBef>
              <a:spcAft>
                <a:spcPts val="0"/>
              </a:spcAft>
              <a:buClr>
                <a:schemeClr val="lt1"/>
              </a:buClr>
              <a:buSzPts val="1100"/>
              <a:buFont typeface="Muli"/>
              <a:buAutoNum type="arabicPeriod"/>
              <a:defRPr>
                <a:solidFill>
                  <a:schemeClr val="lt1"/>
                </a:solidFill>
              </a:defRPr>
            </a:lvl7pPr>
            <a:lvl8pPr marL="3657600" lvl="7" indent="-298450" rtl="0">
              <a:spcBef>
                <a:spcPts val="1600"/>
              </a:spcBef>
              <a:spcAft>
                <a:spcPts val="0"/>
              </a:spcAft>
              <a:buClr>
                <a:schemeClr val="lt1"/>
              </a:buClr>
              <a:buSzPts val="1100"/>
              <a:buFont typeface="Muli"/>
              <a:buAutoNum type="alphaLcPeriod"/>
              <a:defRPr>
                <a:solidFill>
                  <a:schemeClr val="lt1"/>
                </a:solidFill>
              </a:defRPr>
            </a:lvl8pPr>
            <a:lvl9pPr marL="4114800" lvl="8" indent="-298450" rtl="0">
              <a:spcBef>
                <a:spcPts val="1600"/>
              </a:spcBef>
              <a:spcAft>
                <a:spcPts val="1600"/>
              </a:spcAft>
              <a:buClr>
                <a:schemeClr val="lt1"/>
              </a:buClr>
              <a:buSzPts val="1100"/>
              <a:buFont typeface="Muli"/>
              <a:buAutoNum type="romanLcPeriod"/>
              <a:defRPr>
                <a:solidFill>
                  <a:schemeClr val="lt1"/>
                </a:solidFill>
              </a:defRPr>
            </a:lvl9pPr>
          </a:lstStyle>
          <a:p>
            <a:endParaRPr/>
          </a:p>
        </p:txBody>
      </p:sp>
      <p:sp>
        <p:nvSpPr>
          <p:cNvPr id="88" name="Google Shape;88;p1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1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1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12"/>
        <p:cNvGrpSpPr/>
        <p:nvPr/>
      </p:nvGrpSpPr>
      <p:grpSpPr>
        <a:xfrm>
          <a:off x="0" y="0"/>
          <a:ext cx="0" cy="0"/>
          <a:chOff x="0" y="0"/>
          <a:chExt cx="0" cy="0"/>
        </a:xfrm>
      </p:grpSpPr>
      <p:sp>
        <p:nvSpPr>
          <p:cNvPr id="113" name="Google Shape;113;p15">
            <a:hlinkClick r:id="rId2" action="ppaction://hlinksldjump"/>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4" name="Google Shape;114;p15"/>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5" name="Google Shape;115;p15">
            <a:hlinkClick r:id="rId3" action="ppaction://hlinksldjump"/>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6" name="Google Shape;116;p15"/>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7" name="Google Shape;117;p15">
            <a:hlinkClick r:id="rId4" action="ppaction://hlinksldjump"/>
          </p:cNvPr>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8" name="Google Shape;118;p15"/>
          <p:cNvSpPr txBox="1">
            <a:spLocks noGrp="1"/>
          </p:cNvSpPr>
          <p:nvPr>
            <p:ph type="subTitle" idx="5"/>
          </p:nvPr>
        </p:nvSpPr>
        <p:spPr>
          <a:xfrm>
            <a:off x="3848749" y="204306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9" name="Google Shape;119;p15">
            <a:hlinkClick r:id="rId5" action="ppaction://hlinksldjump"/>
          </p:cNvPr>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0" name="Google Shape;120;p15"/>
          <p:cNvSpPr txBox="1">
            <a:spLocks noGrp="1"/>
          </p:cNvSpPr>
          <p:nvPr>
            <p:ph type="subTitle" idx="7"/>
          </p:nvPr>
        </p:nvSpPr>
        <p:spPr>
          <a:xfrm>
            <a:off x="3848749" y="275176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1" name="Google Shape;121;p15">
            <a:hlinkClick r:id="rId6" action="ppaction://hlinksldjump"/>
          </p:cNvPr>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2" name="Google Shape;122;p15"/>
          <p:cNvSpPr txBox="1">
            <a:spLocks noGrp="1"/>
          </p:cNvSpPr>
          <p:nvPr>
            <p:ph type="subTitle" idx="9"/>
          </p:nvPr>
        </p:nvSpPr>
        <p:spPr>
          <a:xfrm>
            <a:off x="3848749" y="346047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3" name="Google Shape;123;p15">
            <a:hlinkClick r:id="" action="ppaction://noaction"/>
          </p:cNvPr>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4" name="Google Shape;124;p15"/>
          <p:cNvSpPr txBox="1">
            <a:spLocks noGrp="1"/>
          </p:cNvSpPr>
          <p:nvPr>
            <p:ph type="subTitle" idx="14"/>
          </p:nvPr>
        </p:nvSpPr>
        <p:spPr>
          <a:xfrm>
            <a:off x="3848749" y="416917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25" name="Google Shape;125;p15"/>
          <p:cNvGrpSpPr/>
          <p:nvPr/>
        </p:nvGrpSpPr>
        <p:grpSpPr>
          <a:xfrm>
            <a:off x="76200" y="76200"/>
            <a:ext cx="8991600" cy="4991100"/>
            <a:chOff x="76200" y="76200"/>
            <a:chExt cx="8991600" cy="4991100"/>
          </a:xfrm>
        </p:grpSpPr>
        <p:sp>
          <p:nvSpPr>
            <p:cNvPr id="126" name="Google Shape;126;p1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a:hlinkClick r:id="rId2" action="ppaction://hlinksldjump"/>
          </p:cNvPr>
          <p:cNvSpPr txBox="1">
            <a:spLocks noGrp="1"/>
          </p:cNvSpPr>
          <p:nvPr>
            <p:ph type="title" idx="15" hasCustomPrompt="1"/>
          </p:nvPr>
        </p:nvSpPr>
        <p:spPr>
          <a:xfrm>
            <a:off x="874774" y="577200"/>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1" name="Google Shape;131;p15">
            <a:hlinkClick r:id="rId3" action="ppaction://hlinksldjump"/>
          </p:cNvPr>
          <p:cNvSpPr txBox="1">
            <a:spLocks noGrp="1"/>
          </p:cNvSpPr>
          <p:nvPr>
            <p:ph type="title" idx="16" hasCustomPrompt="1"/>
          </p:nvPr>
        </p:nvSpPr>
        <p:spPr>
          <a:xfrm>
            <a:off x="874924" y="128686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2" name="Google Shape;132;p15">
            <a:hlinkClick r:id="rId4" action="ppaction://hlinksldjump"/>
          </p:cNvPr>
          <p:cNvSpPr txBox="1">
            <a:spLocks noGrp="1"/>
          </p:cNvSpPr>
          <p:nvPr>
            <p:ph type="title" idx="17" hasCustomPrompt="1"/>
          </p:nvPr>
        </p:nvSpPr>
        <p:spPr>
          <a:xfrm>
            <a:off x="874774" y="1996530"/>
            <a:ext cx="448500" cy="4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3" name="Google Shape;133;p15">
            <a:hlinkClick r:id="rId5" action="ppaction://hlinksldjump"/>
          </p:cNvPr>
          <p:cNvSpPr txBox="1">
            <a:spLocks noGrp="1"/>
          </p:cNvSpPr>
          <p:nvPr>
            <p:ph type="title" idx="18" hasCustomPrompt="1"/>
          </p:nvPr>
        </p:nvSpPr>
        <p:spPr>
          <a:xfrm>
            <a:off x="874924" y="270139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4" name="Google Shape;134;p15">
            <a:hlinkClick r:id="" action="ppaction://noaction"/>
          </p:cNvPr>
          <p:cNvSpPr txBox="1">
            <a:spLocks noGrp="1"/>
          </p:cNvSpPr>
          <p:nvPr>
            <p:ph type="title" idx="19" hasCustomPrompt="1"/>
          </p:nvPr>
        </p:nvSpPr>
        <p:spPr>
          <a:xfrm>
            <a:off x="874774" y="4120725"/>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5" name="Google Shape;135;p15">
            <a:hlinkClick r:id="rId6" action="ppaction://hlinksldjump"/>
          </p:cNvPr>
          <p:cNvSpPr txBox="1">
            <a:spLocks noGrp="1"/>
          </p:cNvSpPr>
          <p:nvPr>
            <p:ph type="title" idx="20" hasCustomPrompt="1"/>
          </p:nvPr>
        </p:nvSpPr>
        <p:spPr>
          <a:xfrm>
            <a:off x="874774" y="3411060"/>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6.png"/><Relationship Id="rId21" Type="http://schemas.openxmlformats.org/officeDocument/2006/relationships/image" Target="../media/image17.png"/><Relationship Id="rId34" Type="http://schemas.openxmlformats.org/officeDocument/2006/relationships/customXml" Target="../ink/ink17.xml"/><Relationship Id="rId7"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9.xml"/><Relationship Id="rId2" Type="http://schemas.openxmlformats.org/officeDocument/2006/relationships/image" Target="../media/image7.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12.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5.png"/><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2.xml"/><Relationship Id="rId9" Type="http://schemas.openxmlformats.org/officeDocument/2006/relationships/image" Target="../media/image1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0.png"/><Relationship Id="rId30" Type="http://schemas.openxmlformats.org/officeDocument/2006/relationships/customXml" Target="../ink/ink15.xml"/><Relationship Id="rId35" Type="http://schemas.openxmlformats.org/officeDocument/2006/relationships/image" Target="../media/image24.png"/><Relationship Id="rId8" Type="http://schemas.openxmlformats.org/officeDocument/2006/relationships/customXml" Target="../ink/ink4.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customXml" Target="../ink/ink27.xml"/><Relationship Id="rId26" Type="http://schemas.openxmlformats.org/officeDocument/2006/relationships/customXml" Target="../ink/ink31.xml"/><Relationship Id="rId39" Type="http://schemas.openxmlformats.org/officeDocument/2006/relationships/image" Target="../media/image280.png"/><Relationship Id="rId21" Type="http://schemas.openxmlformats.org/officeDocument/2006/relationships/image" Target="../media/image190.png"/><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32.png"/><Relationship Id="rId50" Type="http://schemas.openxmlformats.org/officeDocument/2006/relationships/customXml" Target="../ink/ink43.xml"/><Relationship Id="rId55"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27.png"/><Relationship Id="rId16" Type="http://schemas.openxmlformats.org/officeDocument/2006/relationships/customXml" Target="../ink/ink26.xml"/><Relationship Id="rId29" Type="http://schemas.openxmlformats.org/officeDocument/2006/relationships/image" Target="../media/image230.png"/><Relationship Id="rId11" Type="http://schemas.openxmlformats.org/officeDocument/2006/relationships/image" Target="../media/image141.png"/><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270.png"/><Relationship Id="rId40" Type="http://schemas.openxmlformats.org/officeDocument/2006/relationships/customXml" Target="../ink/ink38.xml"/><Relationship Id="rId45" Type="http://schemas.openxmlformats.org/officeDocument/2006/relationships/image" Target="../media/image31.png"/><Relationship Id="rId53" Type="http://schemas.openxmlformats.org/officeDocument/2006/relationships/image" Target="../media/image35.png"/><Relationship Id="rId5" Type="http://schemas.openxmlformats.org/officeDocument/2006/relationships/image" Target="../media/image1110.png"/><Relationship Id="rId10" Type="http://schemas.openxmlformats.org/officeDocument/2006/relationships/customXml" Target="../ink/ink23.xml"/><Relationship Id="rId19" Type="http://schemas.openxmlformats.org/officeDocument/2006/relationships/image" Target="../media/image180.png"/><Relationship Id="rId31" Type="http://schemas.openxmlformats.org/officeDocument/2006/relationships/image" Target="../media/image240.png"/><Relationship Id="rId44" Type="http://schemas.openxmlformats.org/officeDocument/2006/relationships/customXml" Target="../ink/ink40.xml"/><Relationship Id="rId52" Type="http://schemas.openxmlformats.org/officeDocument/2006/relationships/customXml" Target="../ink/ink44.xml"/><Relationship Id="rId4" Type="http://schemas.openxmlformats.org/officeDocument/2006/relationships/customXml" Target="../ink/ink20.xml"/><Relationship Id="rId9" Type="http://schemas.openxmlformats.org/officeDocument/2006/relationships/image" Target="../media/image138.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220.png"/><Relationship Id="rId30" Type="http://schemas.openxmlformats.org/officeDocument/2006/relationships/customXml" Target="../ink/ink33.xml"/><Relationship Id="rId35" Type="http://schemas.openxmlformats.org/officeDocument/2006/relationships/image" Target="../media/image260.png"/><Relationship Id="rId43" Type="http://schemas.openxmlformats.org/officeDocument/2006/relationships/image" Target="../media/image30.png"/><Relationship Id="rId48" Type="http://schemas.openxmlformats.org/officeDocument/2006/relationships/customXml" Target="../ink/ink42.xml"/><Relationship Id="rId8" Type="http://schemas.openxmlformats.org/officeDocument/2006/relationships/customXml" Target="../ink/ink22.xml"/><Relationship Id="rId51" Type="http://schemas.openxmlformats.org/officeDocument/2006/relationships/image" Target="../media/image34.png"/><Relationship Id="rId3" Type="http://schemas.openxmlformats.org/officeDocument/2006/relationships/image" Target="../media/image28.png"/><Relationship Id="rId12" Type="http://schemas.openxmlformats.org/officeDocument/2006/relationships/customXml" Target="../ink/ink24.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0.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customXml" Target="../ink/ink28.xml"/><Relationship Id="rId41" Type="http://schemas.openxmlformats.org/officeDocument/2006/relationships/image" Target="../media/image29.png"/><Relationship Id="rId54" Type="http://schemas.openxmlformats.org/officeDocument/2006/relationships/customXml" Target="../ink/ink45.xml"/><Relationship Id="rId1" Type="http://schemas.openxmlformats.org/officeDocument/2006/relationships/slideLayout" Target="../slideLayouts/slideLayout4.xml"/><Relationship Id="rId6" Type="http://schemas.openxmlformats.org/officeDocument/2006/relationships/customXml" Target="../ink/ink21.xml"/><Relationship Id="rId15" Type="http://schemas.openxmlformats.org/officeDocument/2006/relationships/image" Target="../media/image160.png"/><Relationship Id="rId23" Type="http://schemas.openxmlformats.org/officeDocument/2006/relationships/image" Target="../media/image200.png"/><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4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9.xml"/></Relationships>
</file>

<file path=ppt/slides/_rels/slide14.xml.rels><?xml version="1.0" encoding="UTF-8" standalone="yes"?>
<Relationships xmlns="http://schemas.openxmlformats.org/package/2006/relationships"><Relationship Id="rId26" Type="http://schemas.openxmlformats.org/officeDocument/2006/relationships/customXml" Target="../ink/ink62.xml"/><Relationship Id="rId21" Type="http://schemas.openxmlformats.org/officeDocument/2006/relationships/image" Target="../media/image50.png"/><Relationship Id="rId42" Type="http://schemas.openxmlformats.org/officeDocument/2006/relationships/image" Target="../media/image60.png"/><Relationship Id="rId47" Type="http://schemas.openxmlformats.org/officeDocument/2006/relationships/customXml" Target="../ink/ink73.xml"/><Relationship Id="rId63" Type="http://schemas.openxmlformats.org/officeDocument/2006/relationships/customXml" Target="../ink/ink81.xml"/><Relationship Id="rId68" Type="http://schemas.openxmlformats.org/officeDocument/2006/relationships/image" Target="../media/image73.png"/><Relationship Id="rId84" Type="http://schemas.openxmlformats.org/officeDocument/2006/relationships/image" Target="../media/image81.png"/><Relationship Id="rId89" Type="http://schemas.openxmlformats.org/officeDocument/2006/relationships/customXml" Target="../ink/ink94.xml"/><Relationship Id="rId16" Type="http://schemas.openxmlformats.org/officeDocument/2006/relationships/customXml" Target="../ink/ink57.xml"/><Relationship Id="rId11" Type="http://schemas.openxmlformats.org/officeDocument/2006/relationships/image" Target="../media/image45.png"/><Relationship Id="rId32" Type="http://schemas.openxmlformats.org/officeDocument/2006/relationships/image" Target="../media/image55.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68.png"/><Relationship Id="rId74" Type="http://schemas.openxmlformats.org/officeDocument/2006/relationships/image" Target="../media/image76.png"/><Relationship Id="rId79" Type="http://schemas.openxmlformats.org/officeDocument/2006/relationships/customXml" Target="../ink/ink89.xml"/><Relationship Id="rId5" Type="http://schemas.openxmlformats.org/officeDocument/2006/relationships/image" Target="../media/image42.png"/><Relationship Id="rId90" Type="http://schemas.openxmlformats.org/officeDocument/2006/relationships/image" Target="../media/image84.png"/><Relationship Id="rId14" Type="http://schemas.openxmlformats.org/officeDocument/2006/relationships/customXml" Target="../ink/ink56.xml"/><Relationship Id="rId22" Type="http://schemas.openxmlformats.org/officeDocument/2006/relationships/customXml" Target="../ink/ink60.xml"/><Relationship Id="rId27" Type="http://schemas.openxmlformats.org/officeDocument/2006/relationships/image" Target="../media/image53.png"/><Relationship Id="rId30" Type="http://schemas.openxmlformats.org/officeDocument/2006/relationships/customXml" Target="../ink/ink64.xml"/><Relationship Id="rId35" Type="http://schemas.openxmlformats.org/officeDocument/2006/relationships/customXml" Target="../ink/ink67.xml"/><Relationship Id="rId43" Type="http://schemas.openxmlformats.org/officeDocument/2006/relationships/customXml" Target="../ink/ink71.xml"/><Relationship Id="rId48" Type="http://schemas.openxmlformats.org/officeDocument/2006/relationships/image" Target="../media/image63.png"/><Relationship Id="rId56" Type="http://schemas.openxmlformats.org/officeDocument/2006/relationships/image" Target="../media/image67.png"/><Relationship Id="rId64" Type="http://schemas.openxmlformats.org/officeDocument/2006/relationships/image" Target="../media/image71.png"/><Relationship Id="rId69" Type="http://schemas.openxmlformats.org/officeDocument/2006/relationships/customXml" Target="../ink/ink84.xml"/><Relationship Id="rId77" Type="http://schemas.openxmlformats.org/officeDocument/2006/relationships/customXml" Target="../ink/ink88.xml"/><Relationship Id="rId8" Type="http://schemas.openxmlformats.org/officeDocument/2006/relationships/customXml" Target="../ink/ink53.xml"/><Relationship Id="rId51" Type="http://schemas.openxmlformats.org/officeDocument/2006/relationships/customXml" Target="../ink/ink75.xml"/><Relationship Id="rId72" Type="http://schemas.openxmlformats.org/officeDocument/2006/relationships/image" Target="../media/image75.png"/><Relationship Id="rId80" Type="http://schemas.openxmlformats.org/officeDocument/2006/relationships/image" Target="../media/image79.png"/><Relationship Id="rId85" Type="http://schemas.openxmlformats.org/officeDocument/2006/relationships/customXml" Target="../ink/ink92.xml"/><Relationship Id="rId3" Type="http://schemas.openxmlformats.org/officeDocument/2006/relationships/image" Target="../media/image38.png"/><Relationship Id="rId12" Type="http://schemas.openxmlformats.org/officeDocument/2006/relationships/customXml" Target="../ink/ink55.xml"/><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customXml" Target="../ink/ink66.xml"/><Relationship Id="rId38" Type="http://schemas.openxmlformats.org/officeDocument/2006/relationships/image" Target="../media/image58.png"/><Relationship Id="rId46" Type="http://schemas.openxmlformats.org/officeDocument/2006/relationships/image" Target="../media/image62.png"/><Relationship Id="rId59" Type="http://schemas.openxmlformats.org/officeDocument/2006/relationships/customXml" Target="../ink/ink79.xml"/><Relationship Id="rId67" Type="http://schemas.openxmlformats.org/officeDocument/2006/relationships/customXml" Target="../ink/ink83.xml"/><Relationship Id="rId20" Type="http://schemas.openxmlformats.org/officeDocument/2006/relationships/customXml" Target="../ink/ink59.xml"/><Relationship Id="rId41" Type="http://schemas.openxmlformats.org/officeDocument/2006/relationships/customXml" Target="../ink/ink70.xml"/><Relationship Id="rId54" Type="http://schemas.openxmlformats.org/officeDocument/2006/relationships/image" Target="../media/image66.png"/><Relationship Id="rId62" Type="http://schemas.openxmlformats.org/officeDocument/2006/relationships/image" Target="../media/image70.png"/><Relationship Id="rId70" Type="http://schemas.openxmlformats.org/officeDocument/2006/relationships/image" Target="../media/image74.png"/><Relationship Id="rId75" Type="http://schemas.openxmlformats.org/officeDocument/2006/relationships/customXml" Target="../ink/ink87.xml"/><Relationship Id="rId83" Type="http://schemas.openxmlformats.org/officeDocument/2006/relationships/customXml" Target="../ink/ink91.xml"/><Relationship Id="rId88" Type="http://schemas.openxmlformats.org/officeDocument/2006/relationships/image" Target="../media/image83.png"/><Relationship Id="rId91" Type="http://schemas.openxmlformats.org/officeDocument/2006/relationships/customXml" Target="../ink/ink95.xml"/><Relationship Id="rId1" Type="http://schemas.openxmlformats.org/officeDocument/2006/relationships/slideLayout" Target="../slideLayouts/slideLayout4.xml"/><Relationship Id="rId6" Type="http://schemas.openxmlformats.org/officeDocument/2006/relationships/customXml" Target="../ink/ink52.xml"/><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customXml" Target="../ink/ink63.xml"/><Relationship Id="rId36" Type="http://schemas.openxmlformats.org/officeDocument/2006/relationships/image" Target="../media/image57.png"/><Relationship Id="rId49" Type="http://schemas.openxmlformats.org/officeDocument/2006/relationships/customXml" Target="../ink/ink74.xml"/><Relationship Id="rId57" Type="http://schemas.openxmlformats.org/officeDocument/2006/relationships/customXml" Target="../ink/ink78.xml"/><Relationship Id="rId10" Type="http://schemas.openxmlformats.org/officeDocument/2006/relationships/customXml" Target="../ink/ink54.xml"/><Relationship Id="rId31" Type="http://schemas.openxmlformats.org/officeDocument/2006/relationships/customXml" Target="../ink/ink65.xml"/><Relationship Id="rId44" Type="http://schemas.openxmlformats.org/officeDocument/2006/relationships/image" Target="../media/image61.png"/><Relationship Id="rId52" Type="http://schemas.openxmlformats.org/officeDocument/2006/relationships/image" Target="../media/image65.png"/><Relationship Id="rId60" Type="http://schemas.openxmlformats.org/officeDocument/2006/relationships/image" Target="../media/image69.png"/><Relationship Id="rId65" Type="http://schemas.openxmlformats.org/officeDocument/2006/relationships/customXml" Target="../ink/ink82.xml"/><Relationship Id="rId73" Type="http://schemas.openxmlformats.org/officeDocument/2006/relationships/customXml" Target="../ink/ink86.xml"/><Relationship Id="rId78" Type="http://schemas.openxmlformats.org/officeDocument/2006/relationships/image" Target="../media/image78.png"/><Relationship Id="rId81" Type="http://schemas.openxmlformats.org/officeDocument/2006/relationships/customXml" Target="../ink/ink90.xml"/><Relationship Id="rId86" Type="http://schemas.openxmlformats.org/officeDocument/2006/relationships/image" Target="../media/image82.png"/><Relationship Id="rId4" Type="http://schemas.openxmlformats.org/officeDocument/2006/relationships/customXml" Target="../ink/ink51.xml"/><Relationship Id="rId9" Type="http://schemas.openxmlformats.org/officeDocument/2006/relationships/image" Target="../media/image44.png"/><Relationship Id="rId13" Type="http://schemas.openxmlformats.org/officeDocument/2006/relationships/image" Target="../media/image46.png"/><Relationship Id="rId18" Type="http://schemas.openxmlformats.org/officeDocument/2006/relationships/customXml" Target="../ink/ink58.xml"/><Relationship Id="rId39" Type="http://schemas.openxmlformats.org/officeDocument/2006/relationships/customXml" Target="../ink/ink69.xml"/><Relationship Id="rId34" Type="http://schemas.openxmlformats.org/officeDocument/2006/relationships/image" Target="../media/image56.png"/><Relationship Id="rId50" Type="http://schemas.openxmlformats.org/officeDocument/2006/relationships/image" Target="../media/image64.png"/><Relationship Id="rId55" Type="http://schemas.openxmlformats.org/officeDocument/2006/relationships/customXml" Target="../ink/ink77.xml"/><Relationship Id="rId76" Type="http://schemas.openxmlformats.org/officeDocument/2006/relationships/image" Target="../media/image77.png"/><Relationship Id="rId7" Type="http://schemas.openxmlformats.org/officeDocument/2006/relationships/image" Target="../media/image43.png"/><Relationship Id="rId71" Type="http://schemas.openxmlformats.org/officeDocument/2006/relationships/customXml" Target="../ink/ink85.xml"/><Relationship Id="rId92" Type="http://schemas.openxmlformats.org/officeDocument/2006/relationships/image" Target="../media/image85.png"/><Relationship Id="rId2" Type="http://schemas.openxmlformats.org/officeDocument/2006/relationships/customXml" Target="../ink/ink50.xml"/><Relationship Id="rId29" Type="http://schemas.openxmlformats.org/officeDocument/2006/relationships/image" Target="../media/image54.png"/><Relationship Id="rId24" Type="http://schemas.openxmlformats.org/officeDocument/2006/relationships/customXml" Target="../ink/ink61.xml"/><Relationship Id="rId40" Type="http://schemas.openxmlformats.org/officeDocument/2006/relationships/image" Target="../media/image59.png"/><Relationship Id="rId45" Type="http://schemas.openxmlformats.org/officeDocument/2006/relationships/customXml" Target="../ink/ink72.xml"/><Relationship Id="rId66" Type="http://schemas.openxmlformats.org/officeDocument/2006/relationships/image" Target="../media/image72.png"/><Relationship Id="rId87" Type="http://schemas.openxmlformats.org/officeDocument/2006/relationships/customXml" Target="../ink/ink93.xml"/><Relationship Id="rId61" Type="http://schemas.openxmlformats.org/officeDocument/2006/relationships/customXml" Target="../ink/ink80.xml"/><Relationship Id="rId82" Type="http://schemas.openxmlformats.org/officeDocument/2006/relationships/image" Target="../media/image80.png"/><Relationship Id="rId1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580.png"/><Relationship Id="rId2" Type="http://schemas.openxmlformats.org/officeDocument/2006/relationships/customXml" Target="../ink/ink96.xml"/><Relationship Id="rId1" Type="http://schemas.openxmlformats.org/officeDocument/2006/relationships/slideLayout" Target="../slideLayouts/slideLayout4.xml"/><Relationship Id="rId6" Type="http://schemas.openxmlformats.org/officeDocument/2006/relationships/customXml" Target="../ink/ink98.xml"/><Relationship Id="rId5" Type="http://schemas.openxmlformats.org/officeDocument/2006/relationships/image" Target="../media/image570.png"/><Relationship Id="rId4" Type="http://schemas.openxmlformats.org/officeDocument/2006/relationships/customXml" Target="../ink/ink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customXml" Target="../ink/ink104.xml"/><Relationship Id="rId18" Type="http://schemas.openxmlformats.org/officeDocument/2006/relationships/image" Target="../media/image660.png"/><Relationship Id="rId26" Type="http://schemas.openxmlformats.org/officeDocument/2006/relationships/image" Target="../media/image700.png"/><Relationship Id="rId3" Type="http://schemas.openxmlformats.org/officeDocument/2006/relationships/customXml" Target="../ink/ink99.xml"/><Relationship Id="rId21" Type="http://schemas.openxmlformats.org/officeDocument/2006/relationships/customXml" Target="../ink/ink108.xml"/><Relationship Id="rId7" Type="http://schemas.openxmlformats.org/officeDocument/2006/relationships/customXml" Target="../ink/ink101.xml"/><Relationship Id="rId12" Type="http://schemas.openxmlformats.org/officeDocument/2006/relationships/image" Target="../media/image630.png"/><Relationship Id="rId17" Type="http://schemas.openxmlformats.org/officeDocument/2006/relationships/customXml" Target="../ink/ink106.xml"/><Relationship Id="rId25" Type="http://schemas.openxmlformats.org/officeDocument/2006/relationships/customXml" Target="../ink/ink110.xml"/><Relationship Id="rId2" Type="http://schemas.openxmlformats.org/officeDocument/2006/relationships/notesSlide" Target="../notesSlides/notesSlide5.xml"/><Relationship Id="rId16" Type="http://schemas.openxmlformats.org/officeDocument/2006/relationships/image" Target="../media/image650.png"/><Relationship Id="rId20" Type="http://schemas.openxmlformats.org/officeDocument/2006/relationships/image" Target="../media/image670.png"/><Relationship Id="rId1" Type="http://schemas.openxmlformats.org/officeDocument/2006/relationships/slideLayout" Target="../slideLayouts/slideLayout4.xml"/><Relationship Id="rId6" Type="http://schemas.openxmlformats.org/officeDocument/2006/relationships/image" Target="../media/image600.png"/><Relationship Id="rId11" Type="http://schemas.openxmlformats.org/officeDocument/2006/relationships/customXml" Target="../ink/ink103.xml"/><Relationship Id="rId24" Type="http://schemas.openxmlformats.org/officeDocument/2006/relationships/image" Target="../media/image690.png"/><Relationship Id="rId5" Type="http://schemas.openxmlformats.org/officeDocument/2006/relationships/customXml" Target="../ink/ink100.xml"/><Relationship Id="rId15" Type="http://schemas.openxmlformats.org/officeDocument/2006/relationships/customXml" Target="../ink/ink105.xml"/><Relationship Id="rId23" Type="http://schemas.openxmlformats.org/officeDocument/2006/relationships/customXml" Target="../ink/ink109.xml"/><Relationship Id="rId28" Type="http://schemas.openxmlformats.org/officeDocument/2006/relationships/image" Target="../media/image710.png"/><Relationship Id="rId10" Type="http://schemas.openxmlformats.org/officeDocument/2006/relationships/image" Target="../media/image620.png"/><Relationship Id="rId19" Type="http://schemas.openxmlformats.org/officeDocument/2006/relationships/customXml" Target="../ink/ink107.xml"/><Relationship Id="rId4" Type="http://schemas.openxmlformats.org/officeDocument/2006/relationships/image" Target="../media/image590.png"/><Relationship Id="rId9" Type="http://schemas.openxmlformats.org/officeDocument/2006/relationships/customXml" Target="../ink/ink102.xml"/><Relationship Id="rId14" Type="http://schemas.openxmlformats.org/officeDocument/2006/relationships/image" Target="../media/image640.png"/><Relationship Id="rId22" Type="http://schemas.openxmlformats.org/officeDocument/2006/relationships/image" Target="../media/image680.png"/><Relationship Id="rId27" Type="http://schemas.openxmlformats.org/officeDocument/2006/relationships/customXml" Target="../ink/ink11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740.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80.png"/></Relationships>
</file>

<file path=ppt/slides/_rels/slide26.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810.png"/><Relationship Id="rId5" Type="http://schemas.openxmlformats.org/officeDocument/2006/relationships/customXml" Target="../ink/ink115.xml"/><Relationship Id="rId4" Type="http://schemas.openxmlformats.org/officeDocument/2006/relationships/image" Target="../media/image800.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4.xml"/><Relationship Id="rId5" Type="http://schemas.openxmlformats.org/officeDocument/2006/relationships/image" Target="../media/image98.jpeg"/><Relationship Id="rId4" Type="http://schemas.openxmlformats.org/officeDocument/2006/relationships/image" Target="../media/image97.jpeg"/></Relationships>
</file>

<file path=ppt/slides/_rels/slide29.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customXml" Target="../ink/ink121.xml"/><Relationship Id="rId18" Type="http://schemas.openxmlformats.org/officeDocument/2006/relationships/image" Target="../media/image95.png"/><Relationship Id="rId3" Type="http://schemas.openxmlformats.org/officeDocument/2006/relationships/customXml" Target="../ink/ink116.xml"/><Relationship Id="rId7" Type="http://schemas.openxmlformats.org/officeDocument/2006/relationships/customXml" Target="../ink/ink118.xml"/><Relationship Id="rId12" Type="http://schemas.openxmlformats.org/officeDocument/2006/relationships/image" Target="../media/image920.png"/><Relationship Id="rId17" Type="http://schemas.openxmlformats.org/officeDocument/2006/relationships/customXml" Target="../ink/ink123.xml"/><Relationship Id="rId2" Type="http://schemas.openxmlformats.org/officeDocument/2006/relationships/image" Target="../media/image99.png"/><Relationship Id="rId16" Type="http://schemas.openxmlformats.org/officeDocument/2006/relationships/image" Target="../media/image940.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910.png"/><Relationship Id="rId4" Type="http://schemas.openxmlformats.org/officeDocument/2006/relationships/image" Target="../media/image890.png"/><Relationship Id="rId9" Type="http://schemas.openxmlformats.org/officeDocument/2006/relationships/customXml" Target="../ink/ink119.xml"/><Relationship Id="rId14" Type="http://schemas.openxmlformats.org/officeDocument/2006/relationships/image" Target="../media/image93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customXml" Target="../ink/ink128.xml"/><Relationship Id="rId18" Type="http://schemas.openxmlformats.org/officeDocument/2006/relationships/image" Target="../media/image104.png"/><Relationship Id="rId26" Type="http://schemas.openxmlformats.org/officeDocument/2006/relationships/image" Target="../media/image108.png"/><Relationship Id="rId39" Type="http://schemas.openxmlformats.org/officeDocument/2006/relationships/customXml" Target="../ink/ink141.xml"/><Relationship Id="rId21" Type="http://schemas.openxmlformats.org/officeDocument/2006/relationships/customXml" Target="../ink/ink132.xml"/><Relationship Id="rId34" Type="http://schemas.openxmlformats.org/officeDocument/2006/relationships/image" Target="../media/image112.png"/><Relationship Id="rId7" Type="http://schemas.openxmlformats.org/officeDocument/2006/relationships/customXml" Target="../ink/ink125.xml"/><Relationship Id="rId12" Type="http://schemas.openxmlformats.org/officeDocument/2006/relationships/image" Target="../media/image1010.png"/><Relationship Id="rId17" Type="http://schemas.openxmlformats.org/officeDocument/2006/relationships/customXml" Target="../ink/ink130.xml"/><Relationship Id="rId25" Type="http://schemas.openxmlformats.org/officeDocument/2006/relationships/customXml" Target="../ink/ink134.xml"/><Relationship Id="rId33" Type="http://schemas.openxmlformats.org/officeDocument/2006/relationships/customXml" Target="../ink/ink138.xml"/><Relationship Id="rId38" Type="http://schemas.openxmlformats.org/officeDocument/2006/relationships/image" Target="../media/image114.png"/><Relationship Id="rId2" Type="http://schemas.openxmlformats.org/officeDocument/2006/relationships/notesSlide" Target="../notesSlides/notesSlide7.xml"/><Relationship Id="rId16" Type="http://schemas.openxmlformats.org/officeDocument/2006/relationships/image" Target="../media/image103.png"/><Relationship Id="rId20" Type="http://schemas.openxmlformats.org/officeDocument/2006/relationships/image" Target="../media/image105.png"/><Relationship Id="rId29" Type="http://schemas.openxmlformats.org/officeDocument/2006/relationships/customXml" Target="../ink/ink136.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customXml" Target="../ink/ink127.xml"/><Relationship Id="rId24" Type="http://schemas.openxmlformats.org/officeDocument/2006/relationships/image" Target="../media/image107.png"/><Relationship Id="rId32" Type="http://schemas.openxmlformats.org/officeDocument/2006/relationships/image" Target="../media/image111.png"/><Relationship Id="rId37" Type="http://schemas.openxmlformats.org/officeDocument/2006/relationships/customXml" Target="../ink/ink140.xml"/><Relationship Id="rId40" Type="http://schemas.openxmlformats.org/officeDocument/2006/relationships/image" Target="../media/image115.png"/><Relationship Id="rId5" Type="http://schemas.openxmlformats.org/officeDocument/2006/relationships/customXml" Target="../ink/ink124.xml"/><Relationship Id="rId15" Type="http://schemas.openxmlformats.org/officeDocument/2006/relationships/customXml" Target="../ink/ink129.xml"/><Relationship Id="rId23" Type="http://schemas.openxmlformats.org/officeDocument/2006/relationships/customXml" Target="../ink/ink133.xml"/><Relationship Id="rId28" Type="http://schemas.openxmlformats.org/officeDocument/2006/relationships/image" Target="../media/image109.png"/><Relationship Id="rId36" Type="http://schemas.openxmlformats.org/officeDocument/2006/relationships/image" Target="../media/image113.png"/><Relationship Id="rId10" Type="http://schemas.openxmlformats.org/officeDocument/2006/relationships/image" Target="../media/image1000.png"/><Relationship Id="rId19" Type="http://schemas.openxmlformats.org/officeDocument/2006/relationships/customXml" Target="../ink/ink131.xml"/><Relationship Id="rId31" Type="http://schemas.openxmlformats.org/officeDocument/2006/relationships/customXml" Target="../ink/ink137.xml"/><Relationship Id="rId4" Type="http://schemas.openxmlformats.org/officeDocument/2006/relationships/image" Target="../media/image101.png"/><Relationship Id="rId9" Type="http://schemas.openxmlformats.org/officeDocument/2006/relationships/customXml" Target="../ink/ink126.xml"/><Relationship Id="rId14" Type="http://schemas.openxmlformats.org/officeDocument/2006/relationships/image" Target="../media/image102.png"/><Relationship Id="rId22" Type="http://schemas.openxmlformats.org/officeDocument/2006/relationships/image" Target="../media/image106.png"/><Relationship Id="rId27" Type="http://schemas.openxmlformats.org/officeDocument/2006/relationships/customXml" Target="../ink/ink135.xml"/><Relationship Id="rId30" Type="http://schemas.openxmlformats.org/officeDocument/2006/relationships/image" Target="../media/image110.png"/><Relationship Id="rId35" Type="http://schemas.openxmlformats.org/officeDocument/2006/relationships/customXml" Target="../ink/ink139.xml"/><Relationship Id="rId8" Type="http://schemas.openxmlformats.org/officeDocument/2006/relationships/image" Target="../media/image990.png"/><Relationship Id="rId3"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customXml" Target="../ink/ink147.xml"/><Relationship Id="rId17" Type="http://schemas.openxmlformats.org/officeDocument/2006/relationships/image" Target="../media/image128.png"/><Relationship Id="rId2" Type="http://schemas.openxmlformats.org/officeDocument/2006/relationships/image" Target="../media/image120.png"/><Relationship Id="rId16" Type="http://schemas.openxmlformats.org/officeDocument/2006/relationships/customXml" Target="../ink/ink149.xml"/><Relationship Id="rId1" Type="http://schemas.openxmlformats.org/officeDocument/2006/relationships/slideLayout" Target="../slideLayouts/slideLayout4.xml"/><Relationship Id="rId6" Type="http://schemas.openxmlformats.org/officeDocument/2006/relationships/customXml" Target="../ink/ink144.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146.xml"/><Relationship Id="rId4" Type="http://schemas.openxmlformats.org/officeDocument/2006/relationships/customXml" Target="../ink/ink143.xml"/><Relationship Id="rId9" Type="http://schemas.openxmlformats.org/officeDocument/2006/relationships/image" Target="../media/image124.png"/><Relationship Id="rId14" Type="http://schemas.openxmlformats.org/officeDocument/2006/relationships/customXml" Target="../ink/ink1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6.JP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1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threejs.org/docs/" TargetMode="External"/><Relationship Id="rId2" Type="http://schemas.openxmlformats.org/officeDocument/2006/relationships/hyperlink" Target="https://discoverthreejs.com/book/" TargetMode="External"/><Relationship Id="rId1" Type="http://schemas.openxmlformats.org/officeDocument/2006/relationships/slideLayout" Target="../slideLayouts/slideLayout4.xml"/><Relationship Id="rId5" Type="http://schemas.openxmlformats.org/officeDocument/2006/relationships/hyperlink" Target="https://learnopengl.com/Getting-started/Coordinate-Systems" TargetMode="External"/><Relationship Id="rId4" Type="http://schemas.openxmlformats.org/officeDocument/2006/relationships/hyperlink" Target="https://threejs.org/edito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768000" y="4052218"/>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By Amr Fayez</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411348" y="1208449"/>
            <a:ext cx="4086586"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Web graphics </a:t>
            </a:r>
            <a:r>
              <a:rPr lang="en" sz="8900" dirty="0">
                <a:solidFill>
                  <a:schemeClr val="dk2"/>
                </a:solidFill>
              </a:rPr>
              <a:t>Three.js </a:t>
            </a:r>
            <a:endParaRPr sz="8900" dirty="0">
              <a:solidFill>
                <a:schemeClr val="dk2"/>
              </a:solidFill>
            </a:endParaRP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61E29D-4049-0B40-0525-3BC7072B6EBE}"/>
              </a:ext>
            </a:extLst>
          </p:cNvPr>
          <p:cNvSpPr>
            <a:spLocks noGrp="1"/>
          </p:cNvSpPr>
          <p:nvPr>
            <p:ph type="ctrTitle"/>
          </p:nvPr>
        </p:nvSpPr>
        <p:spPr/>
        <p:txBody>
          <a:bodyPr/>
          <a:lstStyle/>
          <a:p>
            <a:r>
              <a:rPr lang="en-US" dirty="0"/>
              <a:t>The Camera</a:t>
            </a:r>
          </a:p>
        </p:txBody>
      </p:sp>
      <p:sp>
        <p:nvSpPr>
          <p:cNvPr id="4" name="Text Placeholder 1">
            <a:extLst>
              <a:ext uri="{FF2B5EF4-FFF2-40B4-BE49-F238E27FC236}">
                <a16:creationId xmlns:a16="http://schemas.microsoft.com/office/drawing/2014/main" id="{86E2DEBB-4ED1-0B27-8191-EF16963EBCB5}"/>
              </a:ext>
            </a:extLst>
          </p:cNvPr>
          <p:cNvSpPr>
            <a:spLocks noGrp="1"/>
          </p:cNvSpPr>
          <p:nvPr>
            <p:ph type="body" idx="1"/>
          </p:nvPr>
        </p:nvSpPr>
        <p:spPr>
          <a:xfrm>
            <a:off x="720725" y="1273175"/>
            <a:ext cx="7702550" cy="3241675"/>
          </a:xfrm>
        </p:spPr>
        <p:txBody>
          <a:bodyPr/>
          <a:lstStyle/>
          <a:p>
            <a:pPr marL="158750" indent="0">
              <a:buNone/>
            </a:pPr>
            <a:r>
              <a:rPr lang="en-US" sz="1600" dirty="0">
                <a:latin typeface="Anton"/>
                <a:sym typeface="Anton"/>
              </a:rPr>
              <a:t>Perspective Camera</a:t>
            </a:r>
          </a:p>
          <a:p>
            <a:pPr marL="158750" indent="0">
              <a:buNone/>
            </a:pPr>
            <a:r>
              <a:rPr lang="en-US" sz="1400" dirty="0">
                <a:solidFill>
                  <a:srgbClr val="212931"/>
                </a:solidFill>
                <a:latin typeface="Open Sans" panose="020B0606030504020204" pitchFamily="34" charset="0"/>
                <a:cs typeface="Arial"/>
                <a:sym typeface="Anton"/>
              </a:rPr>
              <a:t>like the human eye (objects farther away appear smaller)</a:t>
            </a: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r>
              <a:rPr lang="en-US" sz="1600" dirty="0">
                <a:latin typeface="Anton"/>
                <a:sym typeface="Anton"/>
              </a:rPr>
              <a:t>Orthographic Camera</a:t>
            </a:r>
          </a:p>
          <a:p>
            <a:pPr marL="158750" indent="0">
              <a:buNone/>
            </a:pPr>
            <a:r>
              <a:rPr lang="en-US" sz="1400" dirty="0">
                <a:solidFill>
                  <a:srgbClr val="212931"/>
                </a:solidFill>
                <a:latin typeface="Open Sans" panose="020B0606030504020204" pitchFamily="34" charset="0"/>
                <a:cs typeface="Arial"/>
                <a:sym typeface="Anton"/>
              </a:rPr>
              <a:t>like architectural drawings (objects stay the same size no matter how far they are)</a:t>
            </a:r>
          </a:p>
          <a:p>
            <a:pPr marL="615950" lvl="1" indent="0">
              <a:buNone/>
            </a:pPr>
            <a:r>
              <a:rPr lang="en-US" dirty="0">
                <a:solidFill>
                  <a:srgbClr val="212931"/>
                </a:solidFill>
                <a:latin typeface="Open Sans" panose="020B0606030504020204" pitchFamily="34" charset="0"/>
                <a:sym typeface="Anton"/>
              </a:rPr>
              <a:t>		</a:t>
            </a:r>
          </a:p>
        </p:txBody>
      </p:sp>
    </p:spTree>
    <p:extLst>
      <p:ext uri="{BB962C8B-B14F-4D97-AF65-F5344CB8AC3E}">
        <p14:creationId xmlns:p14="http://schemas.microsoft.com/office/powerpoint/2010/main" val="22288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3327F-2A5F-2BF2-1F19-00E7F0F9929C}"/>
              </a:ext>
            </a:extLst>
          </p:cNvPr>
          <p:cNvPicPr>
            <a:picLocks noChangeAspect="1"/>
          </p:cNvPicPr>
          <p:nvPr/>
        </p:nvPicPr>
        <p:blipFill>
          <a:blip r:embed="rId2"/>
          <a:stretch>
            <a:fillRect/>
          </a:stretch>
        </p:blipFill>
        <p:spPr>
          <a:xfrm>
            <a:off x="141398" y="1062727"/>
            <a:ext cx="4430602" cy="3097067"/>
          </a:xfrm>
          <a:prstGeom prst="rect">
            <a:avLst/>
          </a:prstGeom>
        </p:spPr>
      </p:pic>
      <p:pic>
        <p:nvPicPr>
          <p:cNvPr id="7" name="Picture 6">
            <a:extLst>
              <a:ext uri="{FF2B5EF4-FFF2-40B4-BE49-F238E27FC236}">
                <a16:creationId xmlns:a16="http://schemas.microsoft.com/office/drawing/2014/main" id="{C2A6D9CF-DE59-CF8D-E860-A61D732BE632}"/>
              </a:ext>
            </a:extLst>
          </p:cNvPr>
          <p:cNvPicPr>
            <a:picLocks noChangeAspect="1"/>
          </p:cNvPicPr>
          <p:nvPr/>
        </p:nvPicPr>
        <p:blipFill>
          <a:blip r:embed="rId3"/>
          <a:stretch>
            <a:fillRect/>
          </a:stretch>
        </p:blipFill>
        <p:spPr>
          <a:xfrm>
            <a:off x="4074316" y="1837627"/>
            <a:ext cx="4980345" cy="3184155"/>
          </a:xfrm>
          <a:prstGeom prst="rect">
            <a:avLst/>
          </a:prstGeom>
        </p:spPr>
      </p:pic>
      <p:sp>
        <p:nvSpPr>
          <p:cNvPr id="8" name="TextBox 7">
            <a:extLst>
              <a:ext uri="{FF2B5EF4-FFF2-40B4-BE49-F238E27FC236}">
                <a16:creationId xmlns:a16="http://schemas.microsoft.com/office/drawing/2014/main" id="{5E56A722-31D8-B9E3-5E9F-6D8A9AAFDF95}"/>
              </a:ext>
            </a:extLst>
          </p:cNvPr>
          <p:cNvSpPr txBox="1"/>
          <p:nvPr/>
        </p:nvSpPr>
        <p:spPr>
          <a:xfrm>
            <a:off x="6456248" y="1381529"/>
            <a:ext cx="2048669" cy="307777"/>
          </a:xfrm>
          <a:prstGeom prst="rect">
            <a:avLst/>
          </a:prstGeom>
          <a:noFill/>
        </p:spPr>
        <p:txBody>
          <a:bodyPr wrap="square">
            <a:spAutoFit/>
          </a:bodyPr>
          <a:lstStyle/>
          <a:p>
            <a:r>
              <a:rPr lang="en" b="1" dirty="0">
                <a:solidFill>
                  <a:schemeClr val="lt1"/>
                </a:solidFill>
              </a:rPr>
              <a:t>Perspective </a:t>
            </a:r>
            <a:r>
              <a:rPr lang="en" b="1" dirty="0">
                <a:solidFill>
                  <a:schemeClr val="dk2"/>
                </a:solidFill>
              </a:rPr>
              <a:t>Camera</a:t>
            </a:r>
            <a:endParaRPr lang="en-US" b="1" i="0" dirty="0">
              <a:solidFill>
                <a:srgbClr val="212931"/>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91AB857B-6803-BC92-A145-12408B47ADC6}"/>
              </a:ext>
            </a:extLst>
          </p:cNvPr>
          <p:cNvSpPr txBox="1"/>
          <p:nvPr/>
        </p:nvSpPr>
        <p:spPr>
          <a:xfrm>
            <a:off x="1165223" y="675929"/>
            <a:ext cx="2382951" cy="307777"/>
          </a:xfrm>
          <a:prstGeom prst="rect">
            <a:avLst/>
          </a:prstGeom>
          <a:noFill/>
        </p:spPr>
        <p:txBody>
          <a:bodyPr wrap="square">
            <a:spAutoFit/>
          </a:bodyPr>
          <a:lstStyle/>
          <a:p>
            <a:r>
              <a:rPr lang="en" b="1" dirty="0">
                <a:solidFill>
                  <a:schemeClr val="lt1"/>
                </a:solidFill>
              </a:rPr>
              <a:t>Orthographic </a:t>
            </a:r>
            <a:r>
              <a:rPr lang="en" b="1" dirty="0">
                <a:solidFill>
                  <a:schemeClr val="dk2"/>
                </a:solidFill>
              </a:rPr>
              <a:t>Camera</a:t>
            </a:r>
            <a:endParaRPr lang="en-US" b="1" i="0" dirty="0">
              <a:solidFill>
                <a:srgbClr val="212931"/>
              </a:solidFill>
              <a:effectLst/>
              <a:latin typeface="Open Sans" panose="020B060603050402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4B17D22-6D70-8768-E231-4CD0A29CF594}"/>
                  </a:ext>
                </a:extLst>
              </p14:cNvPr>
              <p14:cNvContentPartPr/>
              <p14:nvPr/>
            </p14:nvContentPartPr>
            <p14:xfrm>
              <a:off x="4623631" y="258085"/>
              <a:ext cx="3223800" cy="1468080"/>
            </p14:xfrm>
          </p:contentPart>
        </mc:Choice>
        <mc:Fallback>
          <p:pic>
            <p:nvPicPr>
              <p:cNvPr id="2" name="Ink 1">
                <a:extLst>
                  <a:ext uri="{FF2B5EF4-FFF2-40B4-BE49-F238E27FC236}">
                    <a16:creationId xmlns:a16="http://schemas.microsoft.com/office/drawing/2014/main" id="{A4B17D22-6D70-8768-E231-4CD0A29CF594}"/>
                  </a:ext>
                </a:extLst>
              </p:cNvPr>
              <p:cNvPicPr/>
              <p:nvPr/>
            </p:nvPicPr>
            <p:blipFill>
              <a:blip r:embed="rId5"/>
              <a:stretch>
                <a:fillRect/>
              </a:stretch>
            </p:blipFill>
            <p:spPr>
              <a:xfrm>
                <a:off x="4617511" y="251965"/>
                <a:ext cx="3236040" cy="148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A2A03EA-84FC-D364-A46F-474192CC3731}"/>
                  </a:ext>
                </a:extLst>
              </p14:cNvPr>
              <p14:cNvContentPartPr/>
              <p14:nvPr/>
            </p14:nvContentPartPr>
            <p14:xfrm>
              <a:off x="4571071" y="161605"/>
              <a:ext cx="186840" cy="152280"/>
            </p14:xfrm>
          </p:contentPart>
        </mc:Choice>
        <mc:Fallback>
          <p:pic>
            <p:nvPicPr>
              <p:cNvPr id="3" name="Ink 2">
                <a:extLst>
                  <a:ext uri="{FF2B5EF4-FFF2-40B4-BE49-F238E27FC236}">
                    <a16:creationId xmlns:a16="http://schemas.microsoft.com/office/drawing/2014/main" id="{7A2A03EA-84FC-D364-A46F-474192CC3731}"/>
                  </a:ext>
                </a:extLst>
              </p:cNvPr>
              <p:cNvPicPr/>
              <p:nvPr/>
            </p:nvPicPr>
            <p:blipFill>
              <a:blip r:embed="rId7"/>
              <a:stretch>
                <a:fillRect/>
              </a:stretch>
            </p:blipFill>
            <p:spPr>
              <a:xfrm>
                <a:off x="4564951" y="155485"/>
                <a:ext cx="199080" cy="164520"/>
              </a:xfrm>
              <a:prstGeom prst="rect">
                <a:avLst/>
              </a:prstGeom>
            </p:spPr>
          </p:pic>
        </mc:Fallback>
      </mc:AlternateContent>
      <p:grpSp>
        <p:nvGrpSpPr>
          <p:cNvPr id="19" name="Group 18">
            <a:extLst>
              <a:ext uri="{FF2B5EF4-FFF2-40B4-BE49-F238E27FC236}">
                <a16:creationId xmlns:a16="http://schemas.microsoft.com/office/drawing/2014/main" id="{0A42E173-8413-EA89-2994-3F296EE4B9F8}"/>
              </a:ext>
            </a:extLst>
          </p:cNvPr>
          <p:cNvGrpSpPr/>
          <p:nvPr/>
        </p:nvGrpSpPr>
        <p:grpSpPr>
          <a:xfrm>
            <a:off x="4490791" y="-73835"/>
            <a:ext cx="3186000" cy="1759320"/>
            <a:chOff x="4490791" y="-73835"/>
            <a:chExt cx="3186000" cy="1759320"/>
          </a:xfrm>
        </p:grpSpPr>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8A1B3BD7-E65A-9DA3-0309-0A3BA988F207}"/>
                    </a:ext>
                  </a:extLst>
                </p14:cNvPr>
                <p14:cNvContentPartPr/>
                <p14:nvPr/>
              </p14:nvContentPartPr>
              <p14:xfrm>
                <a:off x="4490791" y="-36755"/>
                <a:ext cx="218520" cy="246600"/>
              </p14:xfrm>
            </p:contentPart>
          </mc:Choice>
          <mc:Fallback>
            <p:pic>
              <p:nvPicPr>
                <p:cNvPr id="4" name="Ink 3">
                  <a:extLst>
                    <a:ext uri="{FF2B5EF4-FFF2-40B4-BE49-F238E27FC236}">
                      <a16:creationId xmlns:a16="http://schemas.microsoft.com/office/drawing/2014/main" id="{8A1B3BD7-E65A-9DA3-0309-0A3BA988F207}"/>
                    </a:ext>
                  </a:extLst>
                </p:cNvPr>
                <p:cNvPicPr/>
                <p:nvPr/>
              </p:nvPicPr>
              <p:blipFill>
                <a:blip r:embed="rId9"/>
                <a:stretch>
                  <a:fillRect/>
                </a:stretch>
              </p:blipFill>
              <p:spPr>
                <a:xfrm>
                  <a:off x="4484671" y="-42875"/>
                  <a:ext cx="2307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D9996FE-B515-EC85-898E-05D3951B43E9}"/>
                    </a:ext>
                  </a:extLst>
                </p14:cNvPr>
                <p14:cNvContentPartPr/>
                <p14:nvPr/>
              </p14:nvContentPartPr>
              <p14:xfrm>
                <a:off x="4719031" y="-22355"/>
                <a:ext cx="198720" cy="141480"/>
              </p14:xfrm>
            </p:contentPart>
          </mc:Choice>
          <mc:Fallback>
            <p:pic>
              <p:nvPicPr>
                <p:cNvPr id="6" name="Ink 5">
                  <a:extLst>
                    <a:ext uri="{FF2B5EF4-FFF2-40B4-BE49-F238E27FC236}">
                      <a16:creationId xmlns:a16="http://schemas.microsoft.com/office/drawing/2014/main" id="{5D9996FE-B515-EC85-898E-05D3951B43E9}"/>
                    </a:ext>
                  </a:extLst>
                </p:cNvPr>
                <p:cNvPicPr/>
                <p:nvPr/>
              </p:nvPicPr>
              <p:blipFill>
                <a:blip r:embed="rId11"/>
                <a:stretch>
                  <a:fillRect/>
                </a:stretch>
              </p:blipFill>
              <p:spPr>
                <a:xfrm>
                  <a:off x="4712911" y="-28475"/>
                  <a:ext cx="2109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A7D7674F-8139-5D88-8FE7-FA8740F54E2D}"/>
                    </a:ext>
                  </a:extLst>
                </p14:cNvPr>
                <p14:cNvContentPartPr/>
                <p14:nvPr/>
              </p14:nvContentPartPr>
              <p14:xfrm>
                <a:off x="4980391" y="14725"/>
                <a:ext cx="93240" cy="124200"/>
              </p14:xfrm>
            </p:contentPart>
          </mc:Choice>
          <mc:Fallback>
            <p:pic>
              <p:nvPicPr>
                <p:cNvPr id="10" name="Ink 9">
                  <a:extLst>
                    <a:ext uri="{FF2B5EF4-FFF2-40B4-BE49-F238E27FC236}">
                      <a16:creationId xmlns:a16="http://schemas.microsoft.com/office/drawing/2014/main" id="{A7D7674F-8139-5D88-8FE7-FA8740F54E2D}"/>
                    </a:ext>
                  </a:extLst>
                </p:cNvPr>
                <p:cNvPicPr/>
                <p:nvPr/>
              </p:nvPicPr>
              <p:blipFill>
                <a:blip r:embed="rId13"/>
                <a:stretch>
                  <a:fillRect/>
                </a:stretch>
              </p:blipFill>
              <p:spPr>
                <a:xfrm>
                  <a:off x="4974271" y="8605"/>
                  <a:ext cx="1054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8780A2EB-A49C-05F3-4F25-A3AA208A854D}"/>
                    </a:ext>
                  </a:extLst>
                </p14:cNvPr>
                <p14:cNvContentPartPr/>
                <p14:nvPr/>
              </p14:nvContentPartPr>
              <p14:xfrm>
                <a:off x="5272351" y="58645"/>
                <a:ext cx="89640" cy="82440"/>
              </p14:xfrm>
            </p:contentPart>
          </mc:Choice>
          <mc:Fallback>
            <p:pic>
              <p:nvPicPr>
                <p:cNvPr id="11" name="Ink 10">
                  <a:extLst>
                    <a:ext uri="{FF2B5EF4-FFF2-40B4-BE49-F238E27FC236}">
                      <a16:creationId xmlns:a16="http://schemas.microsoft.com/office/drawing/2014/main" id="{8780A2EB-A49C-05F3-4F25-A3AA208A854D}"/>
                    </a:ext>
                  </a:extLst>
                </p:cNvPr>
                <p:cNvPicPr/>
                <p:nvPr/>
              </p:nvPicPr>
              <p:blipFill>
                <a:blip r:embed="rId15"/>
                <a:stretch>
                  <a:fillRect/>
                </a:stretch>
              </p:blipFill>
              <p:spPr>
                <a:xfrm>
                  <a:off x="5266231" y="52525"/>
                  <a:ext cx="101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360710F-ECFB-4FCA-C370-D7F0F4A93C5D}"/>
                    </a:ext>
                  </a:extLst>
                </p14:cNvPr>
                <p14:cNvContentPartPr/>
                <p14:nvPr/>
              </p14:nvContentPartPr>
              <p14:xfrm>
                <a:off x="5482951" y="-73835"/>
                <a:ext cx="131400" cy="284040"/>
              </p14:xfrm>
            </p:contentPart>
          </mc:Choice>
          <mc:Fallback>
            <p:pic>
              <p:nvPicPr>
                <p:cNvPr id="12" name="Ink 11">
                  <a:extLst>
                    <a:ext uri="{FF2B5EF4-FFF2-40B4-BE49-F238E27FC236}">
                      <a16:creationId xmlns:a16="http://schemas.microsoft.com/office/drawing/2014/main" id="{E360710F-ECFB-4FCA-C370-D7F0F4A93C5D}"/>
                    </a:ext>
                  </a:extLst>
                </p:cNvPr>
                <p:cNvPicPr/>
                <p:nvPr/>
              </p:nvPicPr>
              <p:blipFill>
                <a:blip r:embed="rId17"/>
                <a:stretch>
                  <a:fillRect/>
                </a:stretch>
              </p:blipFill>
              <p:spPr>
                <a:xfrm>
                  <a:off x="5476831" y="-79955"/>
                  <a:ext cx="1436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5DCA85DC-FF66-447E-3C0A-4EB1B819C04F}"/>
                    </a:ext>
                  </a:extLst>
                </p14:cNvPr>
                <p14:cNvContentPartPr/>
                <p14:nvPr/>
              </p14:nvContentPartPr>
              <p14:xfrm>
                <a:off x="5243911" y="58645"/>
                <a:ext cx="146520" cy="360"/>
              </p14:xfrm>
            </p:contentPart>
          </mc:Choice>
          <mc:Fallback>
            <p:pic>
              <p:nvPicPr>
                <p:cNvPr id="13" name="Ink 12">
                  <a:extLst>
                    <a:ext uri="{FF2B5EF4-FFF2-40B4-BE49-F238E27FC236}">
                      <a16:creationId xmlns:a16="http://schemas.microsoft.com/office/drawing/2014/main" id="{5DCA85DC-FF66-447E-3C0A-4EB1B819C04F}"/>
                    </a:ext>
                  </a:extLst>
                </p:cNvPr>
                <p:cNvPicPr/>
                <p:nvPr/>
              </p:nvPicPr>
              <p:blipFill>
                <a:blip r:embed="rId19"/>
                <a:stretch>
                  <a:fillRect/>
                </a:stretch>
              </p:blipFill>
              <p:spPr>
                <a:xfrm>
                  <a:off x="5237791" y="52525"/>
                  <a:ext cx="1587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349E0BD-396A-781D-B81D-20F8D01A1756}"/>
                    </a:ext>
                  </a:extLst>
                </p14:cNvPr>
                <p14:cNvContentPartPr/>
                <p14:nvPr/>
              </p14:nvContentPartPr>
              <p14:xfrm>
                <a:off x="4727671" y="-13715"/>
                <a:ext cx="168840" cy="34560"/>
              </p14:xfrm>
            </p:contentPart>
          </mc:Choice>
          <mc:Fallback>
            <p:pic>
              <p:nvPicPr>
                <p:cNvPr id="14" name="Ink 13">
                  <a:extLst>
                    <a:ext uri="{FF2B5EF4-FFF2-40B4-BE49-F238E27FC236}">
                      <a16:creationId xmlns:a16="http://schemas.microsoft.com/office/drawing/2014/main" id="{B349E0BD-396A-781D-B81D-20F8D01A1756}"/>
                    </a:ext>
                  </a:extLst>
                </p:cNvPr>
                <p:cNvPicPr/>
                <p:nvPr/>
              </p:nvPicPr>
              <p:blipFill>
                <a:blip r:embed="rId21"/>
                <a:stretch>
                  <a:fillRect/>
                </a:stretch>
              </p:blipFill>
              <p:spPr>
                <a:xfrm>
                  <a:off x="4721551" y="-19835"/>
                  <a:ext cx="181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D0C90EC5-BFD5-9283-8855-7A076FD16589}"/>
                    </a:ext>
                  </a:extLst>
                </p14:cNvPr>
                <p14:cNvContentPartPr/>
                <p14:nvPr/>
              </p14:nvContentPartPr>
              <p14:xfrm>
                <a:off x="6171991" y="309205"/>
                <a:ext cx="362520" cy="1376280"/>
              </p14:xfrm>
            </p:contentPart>
          </mc:Choice>
          <mc:Fallback>
            <p:pic>
              <p:nvPicPr>
                <p:cNvPr id="16" name="Ink 15">
                  <a:extLst>
                    <a:ext uri="{FF2B5EF4-FFF2-40B4-BE49-F238E27FC236}">
                      <a16:creationId xmlns:a16="http://schemas.microsoft.com/office/drawing/2014/main" id="{D0C90EC5-BFD5-9283-8855-7A076FD16589}"/>
                    </a:ext>
                  </a:extLst>
                </p:cNvPr>
                <p:cNvPicPr/>
                <p:nvPr/>
              </p:nvPicPr>
              <p:blipFill>
                <a:blip r:embed="rId23"/>
                <a:stretch>
                  <a:fillRect/>
                </a:stretch>
              </p:blipFill>
              <p:spPr>
                <a:xfrm>
                  <a:off x="6165871" y="303085"/>
                  <a:ext cx="374760" cy="1388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7FDE886A-D221-26BB-7991-400861E7F28E}"/>
                    </a:ext>
                  </a:extLst>
                </p14:cNvPr>
                <p14:cNvContentPartPr/>
                <p14:nvPr/>
              </p14:nvContentPartPr>
              <p14:xfrm>
                <a:off x="4707151" y="914005"/>
                <a:ext cx="2969640" cy="113040"/>
              </p14:xfrm>
            </p:contentPart>
          </mc:Choice>
          <mc:Fallback>
            <p:pic>
              <p:nvPicPr>
                <p:cNvPr id="17" name="Ink 16">
                  <a:extLst>
                    <a:ext uri="{FF2B5EF4-FFF2-40B4-BE49-F238E27FC236}">
                      <a16:creationId xmlns:a16="http://schemas.microsoft.com/office/drawing/2014/main" id="{7FDE886A-D221-26BB-7991-400861E7F28E}"/>
                    </a:ext>
                  </a:extLst>
                </p:cNvPr>
                <p:cNvPicPr/>
                <p:nvPr/>
              </p:nvPicPr>
              <p:blipFill>
                <a:blip r:embed="rId25"/>
                <a:stretch>
                  <a:fillRect/>
                </a:stretch>
              </p:blipFill>
              <p:spPr>
                <a:xfrm>
                  <a:off x="4701031" y="907885"/>
                  <a:ext cx="2981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FA8CE9B8-A3DF-753E-5B03-3A97DC58DD67}"/>
                    </a:ext>
                  </a:extLst>
                </p14:cNvPr>
                <p14:cNvContentPartPr/>
                <p14:nvPr/>
              </p14:nvContentPartPr>
              <p14:xfrm>
                <a:off x="6279991" y="848845"/>
                <a:ext cx="158040" cy="259560"/>
              </p14:xfrm>
            </p:contentPart>
          </mc:Choice>
          <mc:Fallback>
            <p:pic>
              <p:nvPicPr>
                <p:cNvPr id="18" name="Ink 17">
                  <a:extLst>
                    <a:ext uri="{FF2B5EF4-FFF2-40B4-BE49-F238E27FC236}">
                      <a16:creationId xmlns:a16="http://schemas.microsoft.com/office/drawing/2014/main" id="{FA8CE9B8-A3DF-753E-5B03-3A97DC58DD67}"/>
                    </a:ext>
                  </a:extLst>
                </p:cNvPr>
                <p:cNvPicPr/>
                <p:nvPr/>
              </p:nvPicPr>
              <p:blipFill>
                <a:blip r:embed="rId27"/>
                <a:stretch>
                  <a:fillRect/>
                </a:stretch>
              </p:blipFill>
              <p:spPr>
                <a:xfrm>
                  <a:off x="6273871" y="842725"/>
                  <a:ext cx="170280" cy="271800"/>
                </a:xfrm>
                <a:prstGeom prst="rect">
                  <a:avLst/>
                </a:prstGeom>
              </p:spPr>
            </p:pic>
          </mc:Fallback>
        </mc:AlternateContent>
      </p:grpSp>
      <p:grpSp>
        <p:nvGrpSpPr>
          <p:cNvPr id="23" name="Group 22">
            <a:extLst>
              <a:ext uri="{FF2B5EF4-FFF2-40B4-BE49-F238E27FC236}">
                <a16:creationId xmlns:a16="http://schemas.microsoft.com/office/drawing/2014/main" id="{45BC2367-D77D-5023-797F-202EEAA6583B}"/>
              </a:ext>
            </a:extLst>
          </p:cNvPr>
          <p:cNvGrpSpPr/>
          <p:nvPr/>
        </p:nvGrpSpPr>
        <p:grpSpPr>
          <a:xfrm>
            <a:off x="6931591" y="-139355"/>
            <a:ext cx="887760" cy="435600"/>
            <a:chOff x="6931591" y="-139355"/>
            <a:chExt cx="887760" cy="435600"/>
          </a:xfrm>
        </p:grpSpPr>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25F77E70-F3D3-C6D7-1F67-B23E355E6F78}"/>
                    </a:ext>
                  </a:extLst>
                </p14:cNvPr>
                <p14:cNvContentPartPr/>
                <p14:nvPr/>
              </p14:nvContentPartPr>
              <p14:xfrm>
                <a:off x="6931591" y="-139355"/>
                <a:ext cx="347760" cy="229680"/>
              </p14:xfrm>
            </p:contentPart>
          </mc:Choice>
          <mc:Fallback>
            <p:pic>
              <p:nvPicPr>
                <p:cNvPr id="20" name="Ink 19">
                  <a:extLst>
                    <a:ext uri="{FF2B5EF4-FFF2-40B4-BE49-F238E27FC236}">
                      <a16:creationId xmlns:a16="http://schemas.microsoft.com/office/drawing/2014/main" id="{25F77E70-F3D3-C6D7-1F67-B23E355E6F78}"/>
                    </a:ext>
                  </a:extLst>
                </p:cNvPr>
                <p:cNvPicPr/>
                <p:nvPr/>
              </p:nvPicPr>
              <p:blipFill>
                <a:blip r:embed="rId29"/>
                <a:stretch>
                  <a:fillRect/>
                </a:stretch>
              </p:blipFill>
              <p:spPr>
                <a:xfrm>
                  <a:off x="6925471" y="-145475"/>
                  <a:ext cx="360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A04A7299-86F2-7354-3E0D-6F3BEA52C5C8}"/>
                    </a:ext>
                  </a:extLst>
                </p14:cNvPr>
                <p14:cNvContentPartPr/>
                <p14:nvPr/>
              </p14:nvContentPartPr>
              <p14:xfrm>
                <a:off x="7331551" y="-59435"/>
                <a:ext cx="168120" cy="314280"/>
              </p14:xfrm>
            </p:contentPart>
          </mc:Choice>
          <mc:Fallback>
            <p:pic>
              <p:nvPicPr>
                <p:cNvPr id="21" name="Ink 20">
                  <a:extLst>
                    <a:ext uri="{FF2B5EF4-FFF2-40B4-BE49-F238E27FC236}">
                      <a16:creationId xmlns:a16="http://schemas.microsoft.com/office/drawing/2014/main" id="{A04A7299-86F2-7354-3E0D-6F3BEA52C5C8}"/>
                    </a:ext>
                  </a:extLst>
                </p:cNvPr>
                <p:cNvPicPr/>
                <p:nvPr/>
              </p:nvPicPr>
              <p:blipFill>
                <a:blip r:embed="rId31"/>
                <a:stretch>
                  <a:fillRect/>
                </a:stretch>
              </p:blipFill>
              <p:spPr>
                <a:xfrm>
                  <a:off x="7325431" y="-65555"/>
                  <a:ext cx="1803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AEE119E4-E0DC-FCCE-42C4-9F49A3870767}"/>
                    </a:ext>
                  </a:extLst>
                </p14:cNvPr>
                <p14:cNvContentPartPr/>
                <p14:nvPr/>
              </p14:nvContentPartPr>
              <p14:xfrm>
                <a:off x="7558351" y="104365"/>
                <a:ext cx="261000" cy="191880"/>
              </p14:xfrm>
            </p:contentPart>
          </mc:Choice>
          <mc:Fallback>
            <p:pic>
              <p:nvPicPr>
                <p:cNvPr id="22" name="Ink 21">
                  <a:extLst>
                    <a:ext uri="{FF2B5EF4-FFF2-40B4-BE49-F238E27FC236}">
                      <a16:creationId xmlns:a16="http://schemas.microsoft.com/office/drawing/2014/main" id="{AEE119E4-E0DC-FCCE-42C4-9F49A3870767}"/>
                    </a:ext>
                  </a:extLst>
                </p:cNvPr>
                <p:cNvPicPr/>
                <p:nvPr/>
              </p:nvPicPr>
              <p:blipFill>
                <a:blip r:embed="rId33"/>
                <a:stretch>
                  <a:fillRect/>
                </a:stretch>
              </p:blipFill>
              <p:spPr>
                <a:xfrm>
                  <a:off x="7552231" y="98245"/>
                  <a:ext cx="273240" cy="204120"/>
                </a:xfrm>
                <a:prstGeom prst="rect">
                  <a:avLst/>
                </a:prstGeom>
              </p:spPr>
            </p:pic>
          </mc:Fallback>
        </mc:AlternateContent>
      </p:grpSp>
      <p:grpSp>
        <p:nvGrpSpPr>
          <p:cNvPr id="28" name="Group 27">
            <a:extLst>
              <a:ext uri="{FF2B5EF4-FFF2-40B4-BE49-F238E27FC236}">
                <a16:creationId xmlns:a16="http://schemas.microsoft.com/office/drawing/2014/main" id="{779DDEB9-C3A7-156A-55BE-817E5D600B45}"/>
              </a:ext>
            </a:extLst>
          </p:cNvPr>
          <p:cNvGrpSpPr/>
          <p:nvPr/>
        </p:nvGrpSpPr>
        <p:grpSpPr>
          <a:xfrm>
            <a:off x="4151311" y="750565"/>
            <a:ext cx="524160" cy="221400"/>
            <a:chOff x="4151311" y="750565"/>
            <a:chExt cx="524160" cy="221400"/>
          </a:xfrm>
        </p:grpSpPr>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D3DAF94D-E08E-CCBF-7921-F3EC72C1AB8E}"/>
                    </a:ext>
                  </a:extLst>
                </p14:cNvPr>
                <p14:cNvContentPartPr/>
                <p14:nvPr/>
              </p14:nvContentPartPr>
              <p14:xfrm>
                <a:off x="4151311" y="854965"/>
                <a:ext cx="234360" cy="8640"/>
              </p14:xfrm>
            </p:contentPart>
          </mc:Choice>
          <mc:Fallback>
            <p:pic>
              <p:nvPicPr>
                <p:cNvPr id="24" name="Ink 23">
                  <a:extLst>
                    <a:ext uri="{FF2B5EF4-FFF2-40B4-BE49-F238E27FC236}">
                      <a16:creationId xmlns:a16="http://schemas.microsoft.com/office/drawing/2014/main" id="{D3DAF94D-E08E-CCBF-7921-F3EC72C1AB8E}"/>
                    </a:ext>
                  </a:extLst>
                </p:cNvPr>
                <p:cNvPicPr/>
                <p:nvPr/>
              </p:nvPicPr>
              <p:blipFill>
                <a:blip r:embed="rId35"/>
                <a:stretch>
                  <a:fillRect/>
                </a:stretch>
              </p:blipFill>
              <p:spPr>
                <a:xfrm>
                  <a:off x="4145191" y="848845"/>
                  <a:ext cx="2466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928B1A6D-48AA-7521-15EE-468656719A1B}"/>
                    </a:ext>
                  </a:extLst>
                </p14:cNvPr>
                <p14:cNvContentPartPr/>
                <p14:nvPr/>
              </p14:nvContentPartPr>
              <p14:xfrm>
                <a:off x="4424551" y="750565"/>
                <a:ext cx="52560" cy="221400"/>
              </p14:xfrm>
            </p:contentPart>
          </mc:Choice>
          <mc:Fallback>
            <p:pic>
              <p:nvPicPr>
                <p:cNvPr id="25" name="Ink 24">
                  <a:extLst>
                    <a:ext uri="{FF2B5EF4-FFF2-40B4-BE49-F238E27FC236}">
                      <a16:creationId xmlns:a16="http://schemas.microsoft.com/office/drawing/2014/main" id="{928B1A6D-48AA-7521-15EE-468656719A1B}"/>
                    </a:ext>
                  </a:extLst>
                </p:cNvPr>
                <p:cNvPicPr/>
                <p:nvPr/>
              </p:nvPicPr>
              <p:blipFill>
                <a:blip r:embed="rId37"/>
                <a:stretch>
                  <a:fillRect/>
                </a:stretch>
              </p:blipFill>
              <p:spPr>
                <a:xfrm>
                  <a:off x="4418431" y="744445"/>
                  <a:ext cx="64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9EBDC8B1-31BA-97F1-516D-7163A831723A}"/>
                    </a:ext>
                  </a:extLst>
                </p14:cNvPr>
                <p14:cNvContentPartPr/>
                <p14:nvPr/>
              </p14:nvContentPartPr>
              <p14:xfrm>
                <a:off x="4464511" y="869365"/>
                <a:ext cx="210960" cy="8280"/>
              </p14:xfrm>
            </p:contentPart>
          </mc:Choice>
          <mc:Fallback>
            <p:pic>
              <p:nvPicPr>
                <p:cNvPr id="27" name="Ink 26">
                  <a:extLst>
                    <a:ext uri="{FF2B5EF4-FFF2-40B4-BE49-F238E27FC236}">
                      <a16:creationId xmlns:a16="http://schemas.microsoft.com/office/drawing/2014/main" id="{9EBDC8B1-31BA-97F1-516D-7163A831723A}"/>
                    </a:ext>
                  </a:extLst>
                </p:cNvPr>
                <p:cNvPicPr/>
                <p:nvPr/>
              </p:nvPicPr>
              <p:blipFill>
                <a:blip r:embed="rId39"/>
                <a:stretch>
                  <a:fillRect/>
                </a:stretch>
              </p:blipFill>
              <p:spPr>
                <a:xfrm>
                  <a:off x="4458391" y="863245"/>
                  <a:ext cx="223200" cy="20520"/>
                </a:xfrm>
                <a:prstGeom prst="rect">
                  <a:avLst/>
                </a:prstGeom>
              </p:spPr>
            </p:pic>
          </mc:Fallback>
        </mc:AlternateContent>
      </p:grpSp>
    </p:spTree>
    <p:extLst>
      <p:ext uri="{BB962C8B-B14F-4D97-AF65-F5344CB8AC3E}">
        <p14:creationId xmlns:p14="http://schemas.microsoft.com/office/powerpoint/2010/main" val="246186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5BE6D-9100-3840-5BA9-34AD4D344FAA}"/>
              </a:ext>
            </a:extLst>
          </p:cNvPr>
          <p:cNvSpPr>
            <a:spLocks noGrp="1"/>
          </p:cNvSpPr>
          <p:nvPr>
            <p:ph type="body" idx="1"/>
          </p:nvPr>
        </p:nvSpPr>
        <p:spPr>
          <a:xfrm>
            <a:off x="1064311" y="1510277"/>
            <a:ext cx="7703700" cy="3241200"/>
          </a:xfrm>
        </p:spPr>
        <p:txBody>
          <a:bodyPr/>
          <a:lstStyle/>
          <a:p>
            <a:r>
              <a:rPr lang="en-US" dirty="0"/>
              <a:t>Viewing Frustum</a:t>
            </a:r>
          </a:p>
        </p:txBody>
      </p:sp>
      <p:sp>
        <p:nvSpPr>
          <p:cNvPr id="3" name="Title 2">
            <a:extLst>
              <a:ext uri="{FF2B5EF4-FFF2-40B4-BE49-F238E27FC236}">
                <a16:creationId xmlns:a16="http://schemas.microsoft.com/office/drawing/2014/main" id="{936CC6AD-35A6-1415-8B42-75DA30498AAE}"/>
              </a:ext>
            </a:extLst>
          </p:cNvPr>
          <p:cNvSpPr>
            <a:spLocks noGrp="1"/>
          </p:cNvSpPr>
          <p:nvPr>
            <p:ph type="ctrTitle"/>
          </p:nvPr>
        </p:nvSpPr>
        <p:spPr/>
        <p:txBody>
          <a:bodyPr/>
          <a:lstStyle/>
          <a:p>
            <a:r>
              <a:rPr lang="en-US" dirty="0"/>
              <a:t>The Camera</a:t>
            </a:r>
          </a:p>
        </p:txBody>
      </p:sp>
      <p:pic>
        <p:nvPicPr>
          <p:cNvPr id="3074" name="Picture 2">
            <a:extLst>
              <a:ext uri="{FF2B5EF4-FFF2-40B4-BE49-F238E27FC236}">
                <a16:creationId xmlns:a16="http://schemas.microsoft.com/office/drawing/2014/main" id="{BE40B94E-3E96-1ED6-1BF8-1F28853B6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890202"/>
            <a:ext cx="2381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AF95B1-8625-8EFA-5535-F5E883255A50}"/>
              </a:ext>
            </a:extLst>
          </p:cNvPr>
          <p:cNvPicPr>
            <a:picLocks noChangeAspect="1"/>
          </p:cNvPicPr>
          <p:nvPr/>
        </p:nvPicPr>
        <p:blipFill>
          <a:blip r:embed="rId3"/>
          <a:stretch>
            <a:fillRect/>
          </a:stretch>
        </p:blipFill>
        <p:spPr>
          <a:xfrm>
            <a:off x="283584" y="1085107"/>
            <a:ext cx="5535838" cy="4123634"/>
          </a:xfrm>
          <a:prstGeom prst="rect">
            <a:avLst/>
          </a:prstGeom>
        </p:spPr>
      </p:pic>
      <p:grpSp>
        <p:nvGrpSpPr>
          <p:cNvPr id="22" name="Group 21">
            <a:extLst>
              <a:ext uri="{FF2B5EF4-FFF2-40B4-BE49-F238E27FC236}">
                <a16:creationId xmlns:a16="http://schemas.microsoft.com/office/drawing/2014/main" id="{A8E1D34D-0EBD-83C1-35EF-1F49DB0852B2}"/>
              </a:ext>
            </a:extLst>
          </p:cNvPr>
          <p:cNvGrpSpPr/>
          <p:nvPr/>
        </p:nvGrpSpPr>
        <p:grpSpPr>
          <a:xfrm>
            <a:off x="4379776" y="3703487"/>
            <a:ext cx="2778480" cy="1702440"/>
            <a:chOff x="4379776" y="3703487"/>
            <a:chExt cx="2778480" cy="17024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9353E0C-7790-07A5-193A-AB243B2E92FC}"/>
                    </a:ext>
                  </a:extLst>
                </p14:cNvPr>
                <p14:cNvContentPartPr/>
                <p14:nvPr/>
              </p14:nvContentPartPr>
              <p14:xfrm>
                <a:off x="4379776" y="4392887"/>
                <a:ext cx="2470680" cy="21240"/>
              </p14:xfrm>
            </p:contentPart>
          </mc:Choice>
          <mc:Fallback xmlns="">
            <p:pic>
              <p:nvPicPr>
                <p:cNvPr id="7" name="Ink 6">
                  <a:extLst>
                    <a:ext uri="{FF2B5EF4-FFF2-40B4-BE49-F238E27FC236}">
                      <a16:creationId xmlns:a16="http://schemas.microsoft.com/office/drawing/2014/main" id="{A9353E0C-7790-07A5-193A-AB243B2E92FC}"/>
                    </a:ext>
                  </a:extLst>
                </p:cNvPr>
                <p:cNvPicPr/>
                <p:nvPr/>
              </p:nvPicPr>
              <p:blipFill>
                <a:blip r:embed="rId5"/>
                <a:stretch>
                  <a:fillRect/>
                </a:stretch>
              </p:blipFill>
              <p:spPr>
                <a:xfrm>
                  <a:off x="4373656" y="4386767"/>
                  <a:ext cx="248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F28070E-D82D-B87A-E553-EAD1AE33169C}"/>
                    </a:ext>
                  </a:extLst>
                </p14:cNvPr>
                <p14:cNvContentPartPr/>
                <p14:nvPr/>
              </p14:nvContentPartPr>
              <p14:xfrm>
                <a:off x="5618536" y="3703487"/>
                <a:ext cx="209520" cy="1702440"/>
              </p14:xfrm>
            </p:contentPart>
          </mc:Choice>
          <mc:Fallback xmlns="">
            <p:pic>
              <p:nvPicPr>
                <p:cNvPr id="8" name="Ink 7">
                  <a:extLst>
                    <a:ext uri="{FF2B5EF4-FFF2-40B4-BE49-F238E27FC236}">
                      <a16:creationId xmlns:a16="http://schemas.microsoft.com/office/drawing/2014/main" id="{4F28070E-D82D-B87A-E553-EAD1AE33169C}"/>
                    </a:ext>
                  </a:extLst>
                </p:cNvPr>
                <p:cNvPicPr/>
                <p:nvPr/>
              </p:nvPicPr>
              <p:blipFill>
                <a:blip r:embed="rId7"/>
                <a:stretch>
                  <a:fillRect/>
                </a:stretch>
              </p:blipFill>
              <p:spPr>
                <a:xfrm>
                  <a:off x="5612416" y="3697367"/>
                  <a:ext cx="221760" cy="171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39EC32D-66FD-6B59-EF69-4F0FE7BCA056}"/>
                    </a:ext>
                  </a:extLst>
                </p14:cNvPr>
                <p14:cNvContentPartPr/>
                <p14:nvPr/>
              </p14:nvContentPartPr>
              <p14:xfrm>
                <a:off x="5751376" y="4057367"/>
                <a:ext cx="341280" cy="375480"/>
              </p14:xfrm>
            </p:contentPart>
          </mc:Choice>
          <mc:Fallback xmlns="">
            <p:pic>
              <p:nvPicPr>
                <p:cNvPr id="10" name="Ink 9">
                  <a:extLst>
                    <a:ext uri="{FF2B5EF4-FFF2-40B4-BE49-F238E27FC236}">
                      <a16:creationId xmlns:a16="http://schemas.microsoft.com/office/drawing/2014/main" id="{239EC32D-66FD-6B59-EF69-4F0FE7BCA056}"/>
                    </a:ext>
                  </a:extLst>
                </p:cNvPr>
                <p:cNvPicPr/>
                <p:nvPr/>
              </p:nvPicPr>
              <p:blipFill>
                <a:blip r:embed="rId9"/>
                <a:stretch>
                  <a:fillRect/>
                </a:stretch>
              </p:blipFill>
              <p:spPr>
                <a:xfrm>
                  <a:off x="5745256" y="4051247"/>
                  <a:ext cx="3535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F887688-7F06-E6FD-507F-C820C4A84C55}"/>
                    </a:ext>
                  </a:extLst>
                </p14:cNvPr>
                <p14:cNvContentPartPr/>
                <p14:nvPr/>
              </p14:nvContentPartPr>
              <p14:xfrm>
                <a:off x="4988176" y="4399727"/>
                <a:ext cx="816480" cy="666360"/>
              </p14:xfrm>
            </p:contentPart>
          </mc:Choice>
          <mc:Fallback xmlns="">
            <p:pic>
              <p:nvPicPr>
                <p:cNvPr id="11" name="Ink 10">
                  <a:extLst>
                    <a:ext uri="{FF2B5EF4-FFF2-40B4-BE49-F238E27FC236}">
                      <a16:creationId xmlns:a16="http://schemas.microsoft.com/office/drawing/2014/main" id="{9F887688-7F06-E6FD-507F-C820C4A84C55}"/>
                    </a:ext>
                  </a:extLst>
                </p:cNvPr>
                <p:cNvPicPr/>
                <p:nvPr/>
              </p:nvPicPr>
              <p:blipFill>
                <a:blip r:embed="rId11"/>
                <a:stretch>
                  <a:fillRect/>
                </a:stretch>
              </p:blipFill>
              <p:spPr>
                <a:xfrm>
                  <a:off x="4982056" y="4393607"/>
                  <a:ext cx="8287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6B80896-6C92-CAA4-29B6-4B43632512A4}"/>
                    </a:ext>
                  </a:extLst>
                </p14:cNvPr>
                <p14:cNvContentPartPr/>
                <p14:nvPr/>
              </p14:nvContentPartPr>
              <p14:xfrm>
                <a:off x="6033616" y="4864487"/>
                <a:ext cx="315720" cy="265680"/>
              </p14:xfrm>
            </p:contentPart>
          </mc:Choice>
          <mc:Fallback xmlns="">
            <p:pic>
              <p:nvPicPr>
                <p:cNvPr id="13" name="Ink 12">
                  <a:extLst>
                    <a:ext uri="{FF2B5EF4-FFF2-40B4-BE49-F238E27FC236}">
                      <a16:creationId xmlns:a16="http://schemas.microsoft.com/office/drawing/2014/main" id="{06B80896-6C92-CAA4-29B6-4B43632512A4}"/>
                    </a:ext>
                  </a:extLst>
                </p:cNvPr>
                <p:cNvPicPr/>
                <p:nvPr/>
              </p:nvPicPr>
              <p:blipFill>
                <a:blip r:embed="rId13"/>
                <a:stretch>
                  <a:fillRect/>
                </a:stretch>
              </p:blipFill>
              <p:spPr>
                <a:xfrm>
                  <a:off x="6027496" y="4858367"/>
                  <a:ext cx="327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59252FF-EA4F-C2B4-1397-967A8F4B13AF}"/>
                    </a:ext>
                  </a:extLst>
                </p14:cNvPr>
                <p14:cNvContentPartPr/>
                <p14:nvPr/>
              </p14:nvContentPartPr>
              <p14:xfrm>
                <a:off x="5947576" y="3747047"/>
                <a:ext cx="136800" cy="1090080"/>
              </p14:xfrm>
            </p:contentPart>
          </mc:Choice>
          <mc:Fallback xmlns="">
            <p:pic>
              <p:nvPicPr>
                <p:cNvPr id="15" name="Ink 14">
                  <a:extLst>
                    <a:ext uri="{FF2B5EF4-FFF2-40B4-BE49-F238E27FC236}">
                      <a16:creationId xmlns:a16="http://schemas.microsoft.com/office/drawing/2014/main" id="{859252FF-EA4F-C2B4-1397-967A8F4B13AF}"/>
                    </a:ext>
                  </a:extLst>
                </p:cNvPr>
                <p:cNvPicPr/>
                <p:nvPr/>
              </p:nvPicPr>
              <p:blipFill>
                <a:blip r:embed="rId15"/>
                <a:stretch>
                  <a:fillRect/>
                </a:stretch>
              </p:blipFill>
              <p:spPr>
                <a:xfrm>
                  <a:off x="5941456" y="3740927"/>
                  <a:ext cx="14904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E4D2FE6-B8D0-4ABF-684C-1914E6F42EE4}"/>
                    </a:ext>
                  </a:extLst>
                </p14:cNvPr>
                <p14:cNvContentPartPr/>
                <p14:nvPr/>
              </p14:nvContentPartPr>
              <p14:xfrm>
                <a:off x="6390736" y="3950807"/>
                <a:ext cx="460080" cy="999000"/>
              </p14:xfrm>
            </p:contentPart>
          </mc:Choice>
          <mc:Fallback xmlns="">
            <p:pic>
              <p:nvPicPr>
                <p:cNvPr id="16" name="Ink 15">
                  <a:extLst>
                    <a:ext uri="{FF2B5EF4-FFF2-40B4-BE49-F238E27FC236}">
                      <a16:creationId xmlns:a16="http://schemas.microsoft.com/office/drawing/2014/main" id="{9E4D2FE6-B8D0-4ABF-684C-1914E6F42EE4}"/>
                    </a:ext>
                  </a:extLst>
                </p:cNvPr>
                <p:cNvPicPr/>
                <p:nvPr/>
              </p:nvPicPr>
              <p:blipFill>
                <a:blip r:embed="rId17"/>
                <a:stretch>
                  <a:fillRect/>
                </a:stretch>
              </p:blipFill>
              <p:spPr>
                <a:xfrm>
                  <a:off x="6384616" y="3944687"/>
                  <a:ext cx="472320" cy="10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92E417C9-1D73-40CA-4136-9FBAFAB242C2}"/>
                    </a:ext>
                  </a:extLst>
                </p14:cNvPr>
                <p14:cNvContentPartPr/>
                <p14:nvPr/>
              </p14:nvContentPartPr>
              <p14:xfrm>
                <a:off x="6367696" y="4611047"/>
                <a:ext cx="790560" cy="550800"/>
              </p14:xfrm>
            </p:contentPart>
          </mc:Choice>
          <mc:Fallback xmlns="">
            <p:pic>
              <p:nvPicPr>
                <p:cNvPr id="18" name="Ink 17">
                  <a:extLst>
                    <a:ext uri="{FF2B5EF4-FFF2-40B4-BE49-F238E27FC236}">
                      <a16:creationId xmlns:a16="http://schemas.microsoft.com/office/drawing/2014/main" id="{92E417C9-1D73-40CA-4136-9FBAFAB242C2}"/>
                    </a:ext>
                  </a:extLst>
                </p:cNvPr>
                <p:cNvPicPr/>
                <p:nvPr/>
              </p:nvPicPr>
              <p:blipFill>
                <a:blip r:embed="rId19"/>
                <a:stretch>
                  <a:fillRect/>
                </a:stretch>
              </p:blipFill>
              <p:spPr>
                <a:xfrm>
                  <a:off x="6361576" y="4604927"/>
                  <a:ext cx="80280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6E1184C-8777-345C-7206-55BB877783A3}"/>
                    </a:ext>
                  </a:extLst>
                </p14:cNvPr>
                <p14:cNvContentPartPr/>
                <p14:nvPr/>
              </p14:nvContentPartPr>
              <p14:xfrm>
                <a:off x="5718976" y="4373807"/>
                <a:ext cx="244800" cy="708480"/>
              </p14:xfrm>
            </p:contentPart>
          </mc:Choice>
          <mc:Fallback xmlns="">
            <p:pic>
              <p:nvPicPr>
                <p:cNvPr id="20" name="Ink 19">
                  <a:extLst>
                    <a:ext uri="{FF2B5EF4-FFF2-40B4-BE49-F238E27FC236}">
                      <a16:creationId xmlns:a16="http://schemas.microsoft.com/office/drawing/2014/main" id="{96E1184C-8777-345C-7206-55BB877783A3}"/>
                    </a:ext>
                  </a:extLst>
                </p:cNvPr>
                <p:cNvPicPr/>
                <p:nvPr/>
              </p:nvPicPr>
              <p:blipFill>
                <a:blip r:embed="rId21"/>
                <a:stretch>
                  <a:fillRect/>
                </a:stretch>
              </p:blipFill>
              <p:spPr>
                <a:xfrm>
                  <a:off x="5712856" y="4367687"/>
                  <a:ext cx="2570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34CB1552-0B13-4BDD-8E23-2E3F47528BFE}"/>
                    </a:ext>
                  </a:extLst>
                </p14:cNvPr>
                <p14:cNvContentPartPr/>
                <p14:nvPr/>
              </p14:nvContentPartPr>
              <p14:xfrm>
                <a:off x="6109936" y="4140527"/>
                <a:ext cx="517320" cy="467280"/>
              </p14:xfrm>
            </p:contentPart>
          </mc:Choice>
          <mc:Fallback xmlns="">
            <p:pic>
              <p:nvPicPr>
                <p:cNvPr id="21" name="Ink 20">
                  <a:extLst>
                    <a:ext uri="{FF2B5EF4-FFF2-40B4-BE49-F238E27FC236}">
                      <a16:creationId xmlns:a16="http://schemas.microsoft.com/office/drawing/2014/main" id="{34CB1552-0B13-4BDD-8E23-2E3F47528BFE}"/>
                    </a:ext>
                  </a:extLst>
                </p:cNvPr>
                <p:cNvPicPr/>
                <p:nvPr/>
              </p:nvPicPr>
              <p:blipFill>
                <a:blip r:embed="rId23"/>
                <a:stretch>
                  <a:fillRect/>
                </a:stretch>
              </p:blipFill>
              <p:spPr>
                <a:xfrm>
                  <a:off x="6103816" y="4134407"/>
                  <a:ext cx="529560" cy="47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A26D923-5BA9-BB05-3A26-590549A44578}"/>
                  </a:ext>
                </a:extLst>
              </p14:cNvPr>
              <p14:cNvContentPartPr/>
              <p14:nvPr/>
            </p14:nvContentPartPr>
            <p14:xfrm>
              <a:off x="5590456" y="4279487"/>
              <a:ext cx="374400" cy="322560"/>
            </p14:xfrm>
          </p:contentPart>
        </mc:Choice>
        <mc:Fallback xmlns="">
          <p:pic>
            <p:nvPicPr>
              <p:cNvPr id="23" name="Ink 22">
                <a:extLst>
                  <a:ext uri="{FF2B5EF4-FFF2-40B4-BE49-F238E27FC236}">
                    <a16:creationId xmlns:a16="http://schemas.microsoft.com/office/drawing/2014/main" id="{FA26D923-5BA9-BB05-3A26-590549A44578}"/>
                  </a:ext>
                </a:extLst>
              </p:cNvPr>
              <p:cNvPicPr/>
              <p:nvPr/>
            </p:nvPicPr>
            <p:blipFill>
              <a:blip r:embed="rId25"/>
              <a:stretch>
                <a:fillRect/>
              </a:stretch>
            </p:blipFill>
            <p:spPr>
              <a:xfrm>
                <a:off x="5584336" y="4273367"/>
                <a:ext cx="386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58F1B19-0D8B-05C6-C0C1-C8166AC85266}"/>
                  </a:ext>
                </a:extLst>
              </p14:cNvPr>
              <p14:cNvContentPartPr/>
              <p14:nvPr/>
            </p14:nvContentPartPr>
            <p14:xfrm>
              <a:off x="5709616" y="4424567"/>
              <a:ext cx="126000" cy="23400"/>
            </p14:xfrm>
          </p:contentPart>
        </mc:Choice>
        <mc:Fallback xmlns="">
          <p:pic>
            <p:nvPicPr>
              <p:cNvPr id="24" name="Ink 23">
                <a:extLst>
                  <a:ext uri="{FF2B5EF4-FFF2-40B4-BE49-F238E27FC236}">
                    <a16:creationId xmlns:a16="http://schemas.microsoft.com/office/drawing/2014/main" id="{058F1B19-0D8B-05C6-C0C1-C8166AC85266}"/>
                  </a:ext>
                </a:extLst>
              </p:cNvPr>
              <p:cNvPicPr/>
              <p:nvPr/>
            </p:nvPicPr>
            <p:blipFill>
              <a:blip r:embed="rId27"/>
              <a:stretch>
                <a:fillRect/>
              </a:stretch>
            </p:blipFill>
            <p:spPr>
              <a:xfrm>
                <a:off x="5703496" y="4418447"/>
                <a:ext cx="138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25D229C-87B7-B1DE-2651-AC196E4A4360}"/>
                  </a:ext>
                </a:extLst>
              </p14:cNvPr>
              <p14:cNvContentPartPr/>
              <p14:nvPr/>
            </p14:nvContentPartPr>
            <p14:xfrm>
              <a:off x="4849936" y="1558607"/>
              <a:ext cx="200520" cy="1794240"/>
            </p14:xfrm>
          </p:contentPart>
        </mc:Choice>
        <mc:Fallback xmlns="">
          <p:pic>
            <p:nvPicPr>
              <p:cNvPr id="35" name="Ink 34">
                <a:extLst>
                  <a:ext uri="{FF2B5EF4-FFF2-40B4-BE49-F238E27FC236}">
                    <a16:creationId xmlns:a16="http://schemas.microsoft.com/office/drawing/2014/main" id="{225D229C-87B7-B1DE-2651-AC196E4A4360}"/>
                  </a:ext>
                </a:extLst>
              </p:cNvPr>
              <p:cNvPicPr/>
              <p:nvPr/>
            </p:nvPicPr>
            <p:blipFill>
              <a:blip r:embed="rId29"/>
              <a:stretch>
                <a:fillRect/>
              </a:stretch>
            </p:blipFill>
            <p:spPr>
              <a:xfrm>
                <a:off x="4843816" y="1552487"/>
                <a:ext cx="212760" cy="180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5C1AB808-2143-3343-0B1C-20F419EF8169}"/>
                  </a:ext>
                </a:extLst>
              </p14:cNvPr>
              <p14:cNvContentPartPr/>
              <p14:nvPr/>
            </p14:nvContentPartPr>
            <p14:xfrm>
              <a:off x="1218976" y="1146407"/>
              <a:ext cx="3697920" cy="3008160"/>
            </p14:xfrm>
          </p:contentPart>
        </mc:Choice>
        <mc:Fallback xmlns="">
          <p:pic>
            <p:nvPicPr>
              <p:cNvPr id="42" name="Ink 41">
                <a:extLst>
                  <a:ext uri="{FF2B5EF4-FFF2-40B4-BE49-F238E27FC236}">
                    <a16:creationId xmlns:a16="http://schemas.microsoft.com/office/drawing/2014/main" id="{5C1AB808-2143-3343-0B1C-20F419EF8169}"/>
                  </a:ext>
                </a:extLst>
              </p:cNvPr>
              <p:cNvPicPr/>
              <p:nvPr/>
            </p:nvPicPr>
            <p:blipFill>
              <a:blip r:embed="rId31"/>
              <a:stretch>
                <a:fillRect/>
              </a:stretch>
            </p:blipFill>
            <p:spPr>
              <a:xfrm>
                <a:off x="1212856" y="1140287"/>
                <a:ext cx="3710160" cy="3020400"/>
              </a:xfrm>
              <a:prstGeom prst="rect">
                <a:avLst/>
              </a:prstGeom>
            </p:spPr>
          </p:pic>
        </mc:Fallback>
      </mc:AlternateContent>
      <p:grpSp>
        <p:nvGrpSpPr>
          <p:cNvPr id="46" name="Group 45">
            <a:extLst>
              <a:ext uri="{FF2B5EF4-FFF2-40B4-BE49-F238E27FC236}">
                <a16:creationId xmlns:a16="http://schemas.microsoft.com/office/drawing/2014/main" id="{A283AFC2-6E54-7508-D991-59C812E96A60}"/>
              </a:ext>
            </a:extLst>
          </p:cNvPr>
          <p:cNvGrpSpPr/>
          <p:nvPr/>
        </p:nvGrpSpPr>
        <p:grpSpPr>
          <a:xfrm>
            <a:off x="1172896" y="516767"/>
            <a:ext cx="5119560" cy="4493160"/>
            <a:chOff x="1172896" y="516767"/>
            <a:chExt cx="5119560" cy="44931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5203B59D-571D-4AF6-389E-3C033A74C4F7}"/>
                    </a:ext>
                  </a:extLst>
                </p14:cNvPr>
                <p14:cNvContentPartPr/>
                <p14:nvPr/>
              </p14:nvContentPartPr>
              <p14:xfrm>
                <a:off x="6202816" y="4354007"/>
                <a:ext cx="89640" cy="655920"/>
              </p14:xfrm>
            </p:contentPart>
          </mc:Choice>
          <mc:Fallback xmlns="">
            <p:pic>
              <p:nvPicPr>
                <p:cNvPr id="25" name="Ink 24">
                  <a:extLst>
                    <a:ext uri="{FF2B5EF4-FFF2-40B4-BE49-F238E27FC236}">
                      <a16:creationId xmlns:a16="http://schemas.microsoft.com/office/drawing/2014/main" id="{5203B59D-571D-4AF6-389E-3C033A74C4F7}"/>
                    </a:ext>
                  </a:extLst>
                </p:cNvPr>
                <p:cNvPicPr/>
                <p:nvPr/>
              </p:nvPicPr>
              <p:blipFill>
                <a:blip r:embed="rId33"/>
                <a:stretch>
                  <a:fillRect/>
                </a:stretch>
              </p:blipFill>
              <p:spPr>
                <a:xfrm>
                  <a:off x="6196696" y="4347887"/>
                  <a:ext cx="10188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505A178D-D55E-0A69-47E9-11A66C00904D}"/>
                    </a:ext>
                  </a:extLst>
                </p14:cNvPr>
                <p14:cNvContentPartPr/>
                <p14:nvPr/>
              </p14:nvContentPartPr>
              <p14:xfrm>
                <a:off x="5766496" y="4453727"/>
                <a:ext cx="488880" cy="436680"/>
              </p14:xfrm>
            </p:contentPart>
          </mc:Choice>
          <mc:Fallback xmlns="">
            <p:pic>
              <p:nvPicPr>
                <p:cNvPr id="26" name="Ink 25">
                  <a:extLst>
                    <a:ext uri="{FF2B5EF4-FFF2-40B4-BE49-F238E27FC236}">
                      <a16:creationId xmlns:a16="http://schemas.microsoft.com/office/drawing/2014/main" id="{505A178D-D55E-0A69-47E9-11A66C00904D}"/>
                    </a:ext>
                  </a:extLst>
                </p:cNvPr>
                <p:cNvPicPr/>
                <p:nvPr/>
              </p:nvPicPr>
              <p:blipFill>
                <a:blip r:embed="rId35"/>
                <a:stretch>
                  <a:fillRect/>
                </a:stretch>
              </p:blipFill>
              <p:spPr>
                <a:xfrm>
                  <a:off x="5760376" y="4447607"/>
                  <a:ext cx="5011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10D696C-0D20-48A4-D7DD-1CA4EA469887}"/>
                    </a:ext>
                  </a:extLst>
                </p14:cNvPr>
                <p14:cNvContentPartPr/>
                <p14:nvPr/>
              </p14:nvContentPartPr>
              <p14:xfrm>
                <a:off x="1570336" y="3577847"/>
                <a:ext cx="471240" cy="818640"/>
              </p14:xfrm>
            </p:contentPart>
          </mc:Choice>
          <mc:Fallback xmlns="">
            <p:pic>
              <p:nvPicPr>
                <p:cNvPr id="28" name="Ink 27">
                  <a:extLst>
                    <a:ext uri="{FF2B5EF4-FFF2-40B4-BE49-F238E27FC236}">
                      <a16:creationId xmlns:a16="http://schemas.microsoft.com/office/drawing/2014/main" id="{410D696C-0D20-48A4-D7DD-1CA4EA469887}"/>
                    </a:ext>
                  </a:extLst>
                </p:cNvPr>
                <p:cNvPicPr/>
                <p:nvPr/>
              </p:nvPicPr>
              <p:blipFill>
                <a:blip r:embed="rId37"/>
                <a:stretch>
                  <a:fillRect/>
                </a:stretch>
              </p:blipFill>
              <p:spPr>
                <a:xfrm>
                  <a:off x="1564216" y="3571727"/>
                  <a:ext cx="48348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1F913EF8-7E67-DE94-5E6D-3E139459A14A}"/>
                    </a:ext>
                  </a:extLst>
                </p14:cNvPr>
                <p14:cNvContentPartPr/>
                <p14:nvPr/>
              </p14:nvContentPartPr>
              <p14:xfrm>
                <a:off x="1719016" y="4319807"/>
                <a:ext cx="161640" cy="114840"/>
              </p14:xfrm>
            </p:contentPart>
          </mc:Choice>
          <mc:Fallback xmlns="">
            <p:pic>
              <p:nvPicPr>
                <p:cNvPr id="29" name="Ink 28">
                  <a:extLst>
                    <a:ext uri="{FF2B5EF4-FFF2-40B4-BE49-F238E27FC236}">
                      <a16:creationId xmlns:a16="http://schemas.microsoft.com/office/drawing/2014/main" id="{1F913EF8-7E67-DE94-5E6D-3E139459A14A}"/>
                    </a:ext>
                  </a:extLst>
                </p:cNvPr>
                <p:cNvPicPr/>
                <p:nvPr/>
              </p:nvPicPr>
              <p:blipFill>
                <a:blip r:embed="rId39"/>
                <a:stretch>
                  <a:fillRect/>
                </a:stretch>
              </p:blipFill>
              <p:spPr>
                <a:xfrm>
                  <a:off x="1712896" y="4313687"/>
                  <a:ext cx="173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E5EDCA8F-A4F0-1FDB-FE4E-C39794022603}"/>
                    </a:ext>
                  </a:extLst>
                </p14:cNvPr>
                <p14:cNvContentPartPr/>
                <p14:nvPr/>
              </p14:nvContentPartPr>
              <p14:xfrm>
                <a:off x="1534336" y="3545087"/>
                <a:ext cx="82800" cy="75240"/>
              </p14:xfrm>
            </p:contentPart>
          </mc:Choice>
          <mc:Fallback xmlns="">
            <p:pic>
              <p:nvPicPr>
                <p:cNvPr id="30" name="Ink 29">
                  <a:extLst>
                    <a:ext uri="{FF2B5EF4-FFF2-40B4-BE49-F238E27FC236}">
                      <a16:creationId xmlns:a16="http://schemas.microsoft.com/office/drawing/2014/main" id="{E5EDCA8F-A4F0-1FDB-FE4E-C39794022603}"/>
                    </a:ext>
                  </a:extLst>
                </p:cNvPr>
                <p:cNvPicPr/>
                <p:nvPr/>
              </p:nvPicPr>
              <p:blipFill>
                <a:blip r:embed="rId41"/>
                <a:stretch>
                  <a:fillRect/>
                </a:stretch>
              </p:blipFill>
              <p:spPr>
                <a:xfrm>
                  <a:off x="1528216" y="3538967"/>
                  <a:ext cx="95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6D49C7FE-F073-C9E8-BF8B-2B98757B79A5}"/>
                    </a:ext>
                  </a:extLst>
                </p14:cNvPr>
                <p14:cNvContentPartPr/>
                <p14:nvPr/>
              </p14:nvContentPartPr>
              <p14:xfrm>
                <a:off x="1172896" y="2522327"/>
                <a:ext cx="4366800" cy="1659240"/>
              </p14:xfrm>
            </p:contentPart>
          </mc:Choice>
          <mc:Fallback xmlns="">
            <p:pic>
              <p:nvPicPr>
                <p:cNvPr id="32" name="Ink 31">
                  <a:extLst>
                    <a:ext uri="{FF2B5EF4-FFF2-40B4-BE49-F238E27FC236}">
                      <a16:creationId xmlns:a16="http://schemas.microsoft.com/office/drawing/2014/main" id="{6D49C7FE-F073-C9E8-BF8B-2B98757B79A5}"/>
                    </a:ext>
                  </a:extLst>
                </p:cNvPr>
                <p:cNvPicPr/>
                <p:nvPr/>
              </p:nvPicPr>
              <p:blipFill>
                <a:blip r:embed="rId43"/>
                <a:stretch>
                  <a:fillRect/>
                </a:stretch>
              </p:blipFill>
              <p:spPr>
                <a:xfrm>
                  <a:off x="1166776" y="2516207"/>
                  <a:ext cx="4379040" cy="167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F1E81E5C-A078-3332-0D5B-4542A752473F}"/>
                    </a:ext>
                  </a:extLst>
                </p14:cNvPr>
                <p14:cNvContentPartPr/>
                <p14:nvPr/>
              </p14:nvContentPartPr>
              <p14:xfrm>
                <a:off x="3946696" y="3185087"/>
                <a:ext cx="475560" cy="300600"/>
              </p14:xfrm>
            </p:contentPart>
          </mc:Choice>
          <mc:Fallback xmlns="">
            <p:pic>
              <p:nvPicPr>
                <p:cNvPr id="33" name="Ink 32">
                  <a:extLst>
                    <a:ext uri="{FF2B5EF4-FFF2-40B4-BE49-F238E27FC236}">
                      <a16:creationId xmlns:a16="http://schemas.microsoft.com/office/drawing/2014/main" id="{F1E81E5C-A078-3332-0D5B-4542A752473F}"/>
                    </a:ext>
                  </a:extLst>
                </p:cNvPr>
                <p:cNvPicPr/>
                <p:nvPr/>
              </p:nvPicPr>
              <p:blipFill>
                <a:blip r:embed="rId45"/>
                <a:stretch>
                  <a:fillRect/>
                </a:stretch>
              </p:blipFill>
              <p:spPr>
                <a:xfrm>
                  <a:off x="3940576" y="3178967"/>
                  <a:ext cx="487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79CD87EC-1EF6-5E5F-EB26-B0D2C295040A}"/>
                    </a:ext>
                  </a:extLst>
                </p14:cNvPr>
                <p14:cNvContentPartPr/>
                <p14:nvPr/>
              </p14:nvContentPartPr>
              <p14:xfrm>
                <a:off x="4969816" y="2664167"/>
                <a:ext cx="142200" cy="228240"/>
              </p14:xfrm>
            </p:contentPart>
          </mc:Choice>
          <mc:Fallback xmlns="">
            <p:pic>
              <p:nvPicPr>
                <p:cNvPr id="37" name="Ink 36">
                  <a:extLst>
                    <a:ext uri="{FF2B5EF4-FFF2-40B4-BE49-F238E27FC236}">
                      <a16:creationId xmlns:a16="http://schemas.microsoft.com/office/drawing/2014/main" id="{79CD87EC-1EF6-5E5F-EB26-B0D2C295040A}"/>
                    </a:ext>
                  </a:extLst>
                </p:cNvPr>
                <p:cNvPicPr/>
                <p:nvPr/>
              </p:nvPicPr>
              <p:blipFill>
                <a:blip r:embed="rId47"/>
                <a:stretch>
                  <a:fillRect/>
                </a:stretch>
              </p:blipFill>
              <p:spPr>
                <a:xfrm>
                  <a:off x="4963696" y="2658047"/>
                  <a:ext cx="154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3690A822-48EF-0A83-1541-A05936224B6F}"/>
                    </a:ext>
                  </a:extLst>
                </p14:cNvPr>
                <p14:cNvContentPartPr/>
                <p14:nvPr/>
              </p14:nvContentPartPr>
              <p14:xfrm>
                <a:off x="4873696" y="1656887"/>
                <a:ext cx="117000" cy="888120"/>
              </p14:xfrm>
            </p:contentPart>
          </mc:Choice>
          <mc:Fallback xmlns="">
            <p:pic>
              <p:nvPicPr>
                <p:cNvPr id="38" name="Ink 37">
                  <a:extLst>
                    <a:ext uri="{FF2B5EF4-FFF2-40B4-BE49-F238E27FC236}">
                      <a16:creationId xmlns:a16="http://schemas.microsoft.com/office/drawing/2014/main" id="{3690A822-48EF-0A83-1541-A05936224B6F}"/>
                    </a:ext>
                  </a:extLst>
                </p:cNvPr>
                <p:cNvPicPr/>
                <p:nvPr/>
              </p:nvPicPr>
              <p:blipFill>
                <a:blip r:embed="rId49"/>
                <a:stretch>
                  <a:fillRect/>
                </a:stretch>
              </p:blipFill>
              <p:spPr>
                <a:xfrm>
                  <a:off x="4867576" y="1650767"/>
                  <a:ext cx="129240"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DC1681A7-167B-CDC9-3E33-863E48B6B759}"/>
                    </a:ext>
                  </a:extLst>
                </p14:cNvPr>
                <p14:cNvContentPartPr/>
                <p14:nvPr/>
              </p14:nvContentPartPr>
              <p14:xfrm>
                <a:off x="4833736" y="1537727"/>
                <a:ext cx="69840" cy="92160"/>
              </p14:xfrm>
            </p:contentPart>
          </mc:Choice>
          <mc:Fallback xmlns="">
            <p:pic>
              <p:nvPicPr>
                <p:cNvPr id="39" name="Ink 38">
                  <a:extLst>
                    <a:ext uri="{FF2B5EF4-FFF2-40B4-BE49-F238E27FC236}">
                      <a16:creationId xmlns:a16="http://schemas.microsoft.com/office/drawing/2014/main" id="{DC1681A7-167B-CDC9-3E33-863E48B6B759}"/>
                    </a:ext>
                  </a:extLst>
                </p:cNvPr>
                <p:cNvPicPr/>
                <p:nvPr/>
              </p:nvPicPr>
              <p:blipFill>
                <a:blip r:embed="rId51"/>
                <a:stretch>
                  <a:fillRect/>
                </a:stretch>
              </p:blipFill>
              <p:spPr>
                <a:xfrm>
                  <a:off x="4827616" y="1531607"/>
                  <a:ext cx="82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9E074067-351E-8657-9E90-0E69D9C7D5D7}"/>
                    </a:ext>
                  </a:extLst>
                </p14:cNvPr>
                <p14:cNvContentPartPr/>
                <p14:nvPr/>
              </p14:nvContentPartPr>
              <p14:xfrm>
                <a:off x="1179376" y="529727"/>
                <a:ext cx="2514240" cy="3645360"/>
              </p14:xfrm>
            </p:contentPart>
          </mc:Choice>
          <mc:Fallback xmlns="">
            <p:pic>
              <p:nvPicPr>
                <p:cNvPr id="43" name="Ink 42">
                  <a:extLst>
                    <a:ext uri="{FF2B5EF4-FFF2-40B4-BE49-F238E27FC236}">
                      <a16:creationId xmlns:a16="http://schemas.microsoft.com/office/drawing/2014/main" id="{9E074067-351E-8657-9E90-0E69D9C7D5D7}"/>
                    </a:ext>
                  </a:extLst>
                </p:cNvPr>
                <p:cNvPicPr/>
                <p:nvPr/>
              </p:nvPicPr>
              <p:blipFill>
                <a:blip r:embed="rId53"/>
                <a:stretch>
                  <a:fillRect/>
                </a:stretch>
              </p:blipFill>
              <p:spPr>
                <a:xfrm>
                  <a:off x="1173256" y="523607"/>
                  <a:ext cx="2526480" cy="36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DF82CCEB-011B-A082-1B58-1458013A58DF}"/>
                    </a:ext>
                  </a:extLst>
                </p14:cNvPr>
                <p14:cNvContentPartPr/>
                <p14:nvPr/>
              </p14:nvContentPartPr>
              <p14:xfrm>
                <a:off x="4293016" y="516767"/>
                <a:ext cx="199440" cy="2948760"/>
              </p14:xfrm>
            </p:contentPart>
          </mc:Choice>
          <mc:Fallback xmlns="">
            <p:pic>
              <p:nvPicPr>
                <p:cNvPr id="45" name="Ink 44">
                  <a:extLst>
                    <a:ext uri="{FF2B5EF4-FFF2-40B4-BE49-F238E27FC236}">
                      <a16:creationId xmlns:a16="http://schemas.microsoft.com/office/drawing/2014/main" id="{DF82CCEB-011B-A082-1B58-1458013A58DF}"/>
                    </a:ext>
                  </a:extLst>
                </p:cNvPr>
                <p:cNvPicPr/>
                <p:nvPr/>
              </p:nvPicPr>
              <p:blipFill>
                <a:blip r:embed="rId55"/>
                <a:stretch>
                  <a:fillRect/>
                </a:stretch>
              </p:blipFill>
              <p:spPr>
                <a:xfrm>
                  <a:off x="4286896" y="510647"/>
                  <a:ext cx="211680" cy="2961000"/>
                </a:xfrm>
                <a:prstGeom prst="rect">
                  <a:avLst/>
                </a:prstGeom>
              </p:spPr>
            </p:pic>
          </mc:Fallback>
        </mc:AlternateContent>
      </p:grpSp>
    </p:spTree>
    <p:extLst>
      <p:ext uri="{BB962C8B-B14F-4D97-AF65-F5344CB8AC3E}">
        <p14:creationId xmlns:p14="http://schemas.microsoft.com/office/powerpoint/2010/main" val="116201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36763-B732-A2C9-524D-BD1771758BB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BFD2D0-56A1-EC22-E8B0-9148E1E4D02D}"/>
              </a:ext>
            </a:extLst>
          </p:cNvPr>
          <p:cNvSpPr>
            <a:spLocks noGrp="1"/>
          </p:cNvSpPr>
          <p:nvPr>
            <p:ph type="ctrTitle"/>
          </p:nvPr>
        </p:nvSpPr>
        <p:spPr/>
        <p:txBody>
          <a:bodyPr/>
          <a:lstStyle/>
          <a:p>
            <a:r>
              <a:rPr lang="en-US" dirty="0"/>
              <a:t>Renderer</a:t>
            </a:r>
          </a:p>
        </p:txBody>
      </p:sp>
      <p:pic>
        <p:nvPicPr>
          <p:cNvPr id="5" name="Picture 4">
            <a:extLst>
              <a:ext uri="{FF2B5EF4-FFF2-40B4-BE49-F238E27FC236}">
                <a16:creationId xmlns:a16="http://schemas.microsoft.com/office/drawing/2014/main" id="{19665678-E46B-065C-49B1-91DE770C531A}"/>
              </a:ext>
            </a:extLst>
          </p:cNvPr>
          <p:cNvPicPr>
            <a:picLocks noChangeAspect="1"/>
          </p:cNvPicPr>
          <p:nvPr/>
        </p:nvPicPr>
        <p:blipFill>
          <a:blip r:embed="rId2"/>
          <a:stretch>
            <a:fillRect/>
          </a:stretch>
        </p:blipFill>
        <p:spPr>
          <a:xfrm>
            <a:off x="1331124" y="977973"/>
            <a:ext cx="4905987" cy="4123962"/>
          </a:xfrm>
          <a:prstGeom prst="rect">
            <a:avLst/>
          </a:prstGeom>
        </p:spPr>
      </p:pic>
      <p:grpSp>
        <p:nvGrpSpPr>
          <p:cNvPr id="9" name="Group 8">
            <a:extLst>
              <a:ext uri="{FF2B5EF4-FFF2-40B4-BE49-F238E27FC236}">
                <a16:creationId xmlns:a16="http://schemas.microsoft.com/office/drawing/2014/main" id="{B543DB14-520A-0147-C453-630DAB1846A4}"/>
              </a:ext>
            </a:extLst>
          </p:cNvPr>
          <p:cNvGrpSpPr/>
          <p:nvPr/>
        </p:nvGrpSpPr>
        <p:grpSpPr>
          <a:xfrm>
            <a:off x="5067376" y="1634567"/>
            <a:ext cx="272160" cy="270000"/>
            <a:chOff x="5067376" y="1634567"/>
            <a:chExt cx="272160" cy="2700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964A4F0-4817-4689-6988-A55CDBDE36F2}"/>
                    </a:ext>
                  </a:extLst>
                </p14:cNvPr>
                <p14:cNvContentPartPr/>
                <p14:nvPr/>
              </p14:nvContentPartPr>
              <p14:xfrm>
                <a:off x="5267536" y="1676327"/>
                <a:ext cx="360" cy="360"/>
              </p14:xfrm>
            </p:contentPart>
          </mc:Choice>
          <mc:Fallback xmlns="">
            <p:pic>
              <p:nvPicPr>
                <p:cNvPr id="6" name="Ink 5">
                  <a:extLst>
                    <a:ext uri="{FF2B5EF4-FFF2-40B4-BE49-F238E27FC236}">
                      <a16:creationId xmlns:a16="http://schemas.microsoft.com/office/drawing/2014/main" id="{2964A4F0-4817-4689-6988-A55CDBDE36F2}"/>
                    </a:ext>
                  </a:extLst>
                </p:cNvPr>
                <p:cNvPicPr/>
                <p:nvPr/>
              </p:nvPicPr>
              <p:blipFill>
                <a:blip r:embed="rId4"/>
                <a:stretch>
                  <a:fillRect/>
                </a:stretch>
              </p:blipFill>
              <p:spPr>
                <a:xfrm>
                  <a:off x="5261416" y="16702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BB077FE-79A6-BDDD-A4D4-97D7D8DAEEF7}"/>
                    </a:ext>
                  </a:extLst>
                </p14:cNvPr>
                <p14:cNvContentPartPr/>
                <p14:nvPr/>
              </p14:nvContentPartPr>
              <p14:xfrm>
                <a:off x="5185816" y="1634567"/>
                <a:ext cx="153720" cy="149400"/>
              </p14:xfrm>
            </p:contentPart>
          </mc:Choice>
          <mc:Fallback xmlns="">
            <p:pic>
              <p:nvPicPr>
                <p:cNvPr id="7" name="Ink 6">
                  <a:extLst>
                    <a:ext uri="{FF2B5EF4-FFF2-40B4-BE49-F238E27FC236}">
                      <a16:creationId xmlns:a16="http://schemas.microsoft.com/office/drawing/2014/main" id="{CBB077FE-79A6-BDDD-A4D4-97D7D8DAEEF7}"/>
                    </a:ext>
                  </a:extLst>
                </p:cNvPr>
                <p:cNvPicPr/>
                <p:nvPr/>
              </p:nvPicPr>
              <p:blipFill>
                <a:blip r:embed="rId6"/>
                <a:stretch>
                  <a:fillRect/>
                </a:stretch>
              </p:blipFill>
              <p:spPr>
                <a:xfrm>
                  <a:off x="5179696" y="1628447"/>
                  <a:ext cx="165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FAA4F3-5472-AE41-31F1-33C05A022AA0}"/>
                    </a:ext>
                  </a:extLst>
                </p14:cNvPr>
                <p14:cNvContentPartPr/>
                <p14:nvPr/>
              </p14:nvContentPartPr>
              <p14:xfrm>
                <a:off x="5067376" y="1755527"/>
                <a:ext cx="159840" cy="149040"/>
              </p14:xfrm>
            </p:contentPart>
          </mc:Choice>
          <mc:Fallback xmlns="">
            <p:pic>
              <p:nvPicPr>
                <p:cNvPr id="8" name="Ink 7">
                  <a:extLst>
                    <a:ext uri="{FF2B5EF4-FFF2-40B4-BE49-F238E27FC236}">
                      <a16:creationId xmlns:a16="http://schemas.microsoft.com/office/drawing/2014/main" id="{1BFAA4F3-5472-AE41-31F1-33C05A022AA0}"/>
                    </a:ext>
                  </a:extLst>
                </p:cNvPr>
                <p:cNvPicPr/>
                <p:nvPr/>
              </p:nvPicPr>
              <p:blipFill>
                <a:blip r:embed="rId8"/>
                <a:stretch>
                  <a:fillRect/>
                </a:stretch>
              </p:blipFill>
              <p:spPr>
                <a:xfrm>
                  <a:off x="5061256" y="1749407"/>
                  <a:ext cx="17208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14FCD38-C745-5F9D-1643-559BDEE76960}"/>
                  </a:ext>
                </a:extLst>
              </p14:cNvPr>
              <p14:cNvContentPartPr/>
              <p14:nvPr/>
            </p14:nvContentPartPr>
            <p14:xfrm>
              <a:off x="4963696" y="3597287"/>
              <a:ext cx="85320" cy="93600"/>
            </p14:xfrm>
          </p:contentPart>
        </mc:Choice>
        <mc:Fallback xmlns="">
          <p:pic>
            <p:nvPicPr>
              <p:cNvPr id="10" name="Ink 9">
                <a:extLst>
                  <a:ext uri="{FF2B5EF4-FFF2-40B4-BE49-F238E27FC236}">
                    <a16:creationId xmlns:a16="http://schemas.microsoft.com/office/drawing/2014/main" id="{414FCD38-C745-5F9D-1643-559BDEE76960}"/>
                  </a:ext>
                </a:extLst>
              </p:cNvPr>
              <p:cNvPicPr/>
              <p:nvPr/>
            </p:nvPicPr>
            <p:blipFill>
              <a:blip r:embed="rId10"/>
              <a:stretch>
                <a:fillRect/>
              </a:stretch>
            </p:blipFill>
            <p:spPr>
              <a:xfrm>
                <a:off x="4957576" y="3591167"/>
                <a:ext cx="97560" cy="105840"/>
              </a:xfrm>
              <a:prstGeom prst="rect">
                <a:avLst/>
              </a:prstGeom>
            </p:spPr>
          </p:pic>
        </mc:Fallback>
      </mc:AlternateContent>
    </p:spTree>
    <p:extLst>
      <p:ext uri="{BB962C8B-B14F-4D97-AF65-F5344CB8AC3E}">
        <p14:creationId xmlns:p14="http://schemas.microsoft.com/office/powerpoint/2010/main" val="89611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BA2FF-4DF7-3A57-C142-F6900A0F4340}"/>
              </a:ext>
            </a:extLst>
          </p:cNvPr>
          <p:cNvSpPr>
            <a:spLocks noGrp="1"/>
          </p:cNvSpPr>
          <p:nvPr>
            <p:ph type="body" idx="1"/>
          </p:nvPr>
        </p:nvSpPr>
        <p:spPr/>
        <p:txBody>
          <a:bodyPr/>
          <a:lstStyle/>
          <a:p>
            <a:pPr marL="158750" indent="0">
              <a:buNone/>
            </a:pPr>
            <a:r>
              <a:rPr lang="en-US" sz="2000" b="1" dirty="0" err="1"/>
              <a:t>devicePixelRatio</a:t>
            </a:r>
            <a:r>
              <a:rPr lang="en-US" sz="2000" b="1" dirty="0"/>
              <a:t> </a:t>
            </a:r>
            <a:r>
              <a:rPr lang="en-US" sz="2000" dirty="0"/>
              <a:t>values other than 1 render the scene at a higher or low resolution and then scale it to fit in the canvas. A DPR of 2 will render the scene at double resolution and scale down, while a DPR of 0.5 will render at half resolution and scale up. As you can imagine, high DPR values are very expensive to render!</a:t>
            </a:r>
          </a:p>
        </p:txBody>
      </p:sp>
      <p:sp>
        <p:nvSpPr>
          <p:cNvPr id="3" name="Title 2">
            <a:extLst>
              <a:ext uri="{FF2B5EF4-FFF2-40B4-BE49-F238E27FC236}">
                <a16:creationId xmlns:a16="http://schemas.microsoft.com/office/drawing/2014/main" id="{C2EC0818-2615-B2EA-8A2F-DDA7FB7C449A}"/>
              </a:ext>
            </a:extLst>
          </p:cNvPr>
          <p:cNvSpPr>
            <a:spLocks noGrp="1"/>
          </p:cNvSpPr>
          <p:nvPr>
            <p:ph type="ctrTitle"/>
          </p:nvPr>
        </p:nvSpPr>
        <p:spPr/>
        <p:txBody>
          <a:bodyPr/>
          <a:lstStyle/>
          <a:p>
            <a:r>
              <a:rPr lang="en-US" dirty="0"/>
              <a:t>device </a:t>
            </a:r>
            <a:r>
              <a:rPr lang="en-US" dirty="0" err="1"/>
              <a:t>PixelRatio</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698814-5426-B78B-A80C-010429D7B9DA}"/>
                  </a:ext>
                </a:extLst>
              </p14:cNvPr>
              <p14:cNvContentPartPr/>
              <p14:nvPr/>
            </p14:nvContentPartPr>
            <p14:xfrm>
              <a:off x="3034456" y="3537887"/>
              <a:ext cx="360" cy="360"/>
            </p14:xfrm>
          </p:contentPart>
        </mc:Choice>
        <mc:Fallback xmlns="">
          <p:pic>
            <p:nvPicPr>
              <p:cNvPr id="6" name="Ink 5">
                <a:extLst>
                  <a:ext uri="{FF2B5EF4-FFF2-40B4-BE49-F238E27FC236}">
                    <a16:creationId xmlns:a16="http://schemas.microsoft.com/office/drawing/2014/main" id="{44698814-5426-B78B-A80C-010429D7B9DA}"/>
                  </a:ext>
                </a:extLst>
              </p:cNvPr>
              <p:cNvPicPr/>
              <p:nvPr/>
            </p:nvPicPr>
            <p:blipFill>
              <a:blip r:embed="rId3"/>
              <a:stretch>
                <a:fillRect/>
              </a:stretch>
            </p:blipFill>
            <p:spPr>
              <a:xfrm>
                <a:off x="3028336" y="35317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2FA7616-B618-E761-B4D6-3D72FDB11454}"/>
                  </a:ext>
                </a:extLst>
              </p14:cNvPr>
              <p14:cNvContentPartPr/>
              <p14:nvPr/>
            </p14:nvContentPartPr>
            <p14:xfrm>
              <a:off x="6798976" y="791807"/>
              <a:ext cx="1525680" cy="806400"/>
            </p14:xfrm>
          </p:contentPart>
        </mc:Choice>
        <mc:Fallback xmlns="">
          <p:pic>
            <p:nvPicPr>
              <p:cNvPr id="7" name="Ink 6">
                <a:extLst>
                  <a:ext uri="{FF2B5EF4-FFF2-40B4-BE49-F238E27FC236}">
                    <a16:creationId xmlns:a16="http://schemas.microsoft.com/office/drawing/2014/main" id="{52FA7616-B618-E761-B4D6-3D72FDB11454}"/>
                  </a:ext>
                </a:extLst>
              </p:cNvPr>
              <p:cNvPicPr/>
              <p:nvPr/>
            </p:nvPicPr>
            <p:blipFill>
              <a:blip r:embed="rId5"/>
              <a:stretch>
                <a:fillRect/>
              </a:stretch>
            </p:blipFill>
            <p:spPr>
              <a:xfrm>
                <a:off x="6792856" y="785687"/>
                <a:ext cx="153792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99EC65C-AD3F-6761-3576-FDD88DFD4E2C}"/>
                  </a:ext>
                </a:extLst>
              </p14:cNvPr>
              <p14:cNvContentPartPr/>
              <p14:nvPr/>
            </p14:nvContentPartPr>
            <p14:xfrm>
              <a:off x="6870976" y="678407"/>
              <a:ext cx="280440" cy="218520"/>
            </p14:xfrm>
          </p:contentPart>
        </mc:Choice>
        <mc:Fallback xmlns="">
          <p:pic>
            <p:nvPicPr>
              <p:cNvPr id="8" name="Ink 7">
                <a:extLst>
                  <a:ext uri="{FF2B5EF4-FFF2-40B4-BE49-F238E27FC236}">
                    <a16:creationId xmlns:a16="http://schemas.microsoft.com/office/drawing/2014/main" id="{299EC65C-AD3F-6761-3576-FDD88DFD4E2C}"/>
                  </a:ext>
                </a:extLst>
              </p:cNvPr>
              <p:cNvPicPr/>
              <p:nvPr/>
            </p:nvPicPr>
            <p:blipFill>
              <a:blip r:embed="rId7"/>
              <a:stretch>
                <a:fillRect/>
              </a:stretch>
            </p:blipFill>
            <p:spPr>
              <a:xfrm>
                <a:off x="6864856" y="672287"/>
                <a:ext cx="2926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F3187B3-523A-8FC9-7B60-50991C5C778E}"/>
                  </a:ext>
                </a:extLst>
              </p14:cNvPr>
              <p14:cNvContentPartPr/>
              <p14:nvPr/>
            </p14:nvContentPartPr>
            <p14:xfrm>
              <a:off x="8402416" y="927527"/>
              <a:ext cx="120600" cy="176040"/>
            </p14:xfrm>
          </p:contentPart>
        </mc:Choice>
        <mc:Fallback xmlns="">
          <p:pic>
            <p:nvPicPr>
              <p:cNvPr id="9" name="Ink 8">
                <a:extLst>
                  <a:ext uri="{FF2B5EF4-FFF2-40B4-BE49-F238E27FC236}">
                    <a16:creationId xmlns:a16="http://schemas.microsoft.com/office/drawing/2014/main" id="{6F3187B3-523A-8FC9-7B60-50991C5C778E}"/>
                  </a:ext>
                </a:extLst>
              </p:cNvPr>
              <p:cNvPicPr/>
              <p:nvPr/>
            </p:nvPicPr>
            <p:blipFill>
              <a:blip r:embed="rId9"/>
              <a:stretch>
                <a:fillRect/>
              </a:stretch>
            </p:blipFill>
            <p:spPr>
              <a:xfrm>
                <a:off x="8396296" y="921407"/>
                <a:ext cx="132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168933B-5E75-42C8-326C-A61C5D5C84B8}"/>
                  </a:ext>
                </a:extLst>
              </p14:cNvPr>
              <p14:cNvContentPartPr/>
              <p14:nvPr/>
            </p14:nvContentPartPr>
            <p14:xfrm>
              <a:off x="3203656" y="1285367"/>
              <a:ext cx="1227600" cy="636120"/>
            </p14:xfrm>
          </p:contentPart>
        </mc:Choice>
        <mc:Fallback xmlns="">
          <p:pic>
            <p:nvPicPr>
              <p:cNvPr id="11" name="Ink 10">
                <a:extLst>
                  <a:ext uri="{FF2B5EF4-FFF2-40B4-BE49-F238E27FC236}">
                    <a16:creationId xmlns:a16="http://schemas.microsoft.com/office/drawing/2014/main" id="{1168933B-5E75-42C8-326C-A61C5D5C84B8}"/>
                  </a:ext>
                </a:extLst>
              </p:cNvPr>
              <p:cNvPicPr/>
              <p:nvPr/>
            </p:nvPicPr>
            <p:blipFill>
              <a:blip r:embed="rId11"/>
              <a:stretch>
                <a:fillRect/>
              </a:stretch>
            </p:blipFill>
            <p:spPr>
              <a:xfrm>
                <a:off x="3197536" y="1279247"/>
                <a:ext cx="123984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21FC75F-89D4-AD3C-469A-ACD12E4B79E6}"/>
                  </a:ext>
                </a:extLst>
              </p14:cNvPr>
              <p14:cNvContentPartPr/>
              <p14:nvPr/>
            </p14:nvContentPartPr>
            <p14:xfrm>
              <a:off x="1292056" y="1166207"/>
              <a:ext cx="6840" cy="192240"/>
            </p14:xfrm>
          </p:contentPart>
        </mc:Choice>
        <mc:Fallback xmlns="">
          <p:pic>
            <p:nvPicPr>
              <p:cNvPr id="13" name="Ink 12">
                <a:extLst>
                  <a:ext uri="{FF2B5EF4-FFF2-40B4-BE49-F238E27FC236}">
                    <a16:creationId xmlns:a16="http://schemas.microsoft.com/office/drawing/2014/main" id="{521FC75F-89D4-AD3C-469A-ACD12E4B79E6}"/>
                  </a:ext>
                </a:extLst>
              </p:cNvPr>
              <p:cNvPicPr/>
              <p:nvPr/>
            </p:nvPicPr>
            <p:blipFill>
              <a:blip r:embed="rId13"/>
              <a:stretch>
                <a:fillRect/>
              </a:stretch>
            </p:blipFill>
            <p:spPr>
              <a:xfrm>
                <a:off x="1285936" y="1160087"/>
                <a:ext cx="190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7ECC6292-33AA-73B8-892F-A54E114E94B9}"/>
                  </a:ext>
                </a:extLst>
              </p14:cNvPr>
              <p14:cNvContentPartPr/>
              <p14:nvPr/>
            </p14:nvContentPartPr>
            <p14:xfrm>
              <a:off x="1265416" y="1535927"/>
              <a:ext cx="251640" cy="307800"/>
            </p14:xfrm>
          </p:contentPart>
        </mc:Choice>
        <mc:Fallback xmlns="">
          <p:pic>
            <p:nvPicPr>
              <p:cNvPr id="14" name="Ink 13">
                <a:extLst>
                  <a:ext uri="{FF2B5EF4-FFF2-40B4-BE49-F238E27FC236}">
                    <a16:creationId xmlns:a16="http://schemas.microsoft.com/office/drawing/2014/main" id="{7ECC6292-33AA-73B8-892F-A54E114E94B9}"/>
                  </a:ext>
                </a:extLst>
              </p:cNvPr>
              <p:cNvPicPr/>
              <p:nvPr/>
            </p:nvPicPr>
            <p:blipFill>
              <a:blip r:embed="rId15"/>
              <a:stretch>
                <a:fillRect/>
              </a:stretch>
            </p:blipFill>
            <p:spPr>
              <a:xfrm>
                <a:off x="1259296" y="1529807"/>
                <a:ext cx="2638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1F186467-D584-ACF1-552D-961017CE62B4}"/>
                  </a:ext>
                </a:extLst>
              </p14:cNvPr>
              <p14:cNvContentPartPr/>
              <p14:nvPr/>
            </p14:nvContentPartPr>
            <p14:xfrm>
              <a:off x="6429256" y="142367"/>
              <a:ext cx="2291040" cy="1564560"/>
            </p14:xfrm>
          </p:contentPart>
        </mc:Choice>
        <mc:Fallback xmlns="">
          <p:pic>
            <p:nvPicPr>
              <p:cNvPr id="16" name="Ink 15">
                <a:extLst>
                  <a:ext uri="{FF2B5EF4-FFF2-40B4-BE49-F238E27FC236}">
                    <a16:creationId xmlns:a16="http://schemas.microsoft.com/office/drawing/2014/main" id="{1F186467-D584-ACF1-552D-961017CE62B4}"/>
                  </a:ext>
                </a:extLst>
              </p:cNvPr>
              <p:cNvPicPr/>
              <p:nvPr/>
            </p:nvPicPr>
            <p:blipFill>
              <a:blip r:embed="rId17"/>
              <a:stretch>
                <a:fillRect/>
              </a:stretch>
            </p:blipFill>
            <p:spPr>
              <a:xfrm>
                <a:off x="6423136" y="136247"/>
                <a:ext cx="2303280" cy="157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6028D5C-3D8B-BA21-F766-9231886D809F}"/>
                  </a:ext>
                </a:extLst>
              </p14:cNvPr>
              <p14:cNvContentPartPr/>
              <p14:nvPr/>
            </p14:nvContentPartPr>
            <p14:xfrm>
              <a:off x="8950696" y="655727"/>
              <a:ext cx="134640" cy="383760"/>
            </p14:xfrm>
          </p:contentPart>
        </mc:Choice>
        <mc:Fallback xmlns="">
          <p:pic>
            <p:nvPicPr>
              <p:cNvPr id="17" name="Ink 16">
                <a:extLst>
                  <a:ext uri="{FF2B5EF4-FFF2-40B4-BE49-F238E27FC236}">
                    <a16:creationId xmlns:a16="http://schemas.microsoft.com/office/drawing/2014/main" id="{E6028D5C-3D8B-BA21-F766-9231886D809F}"/>
                  </a:ext>
                </a:extLst>
              </p:cNvPr>
              <p:cNvPicPr/>
              <p:nvPr/>
            </p:nvPicPr>
            <p:blipFill>
              <a:blip r:embed="rId19"/>
              <a:stretch>
                <a:fillRect/>
              </a:stretch>
            </p:blipFill>
            <p:spPr>
              <a:xfrm>
                <a:off x="8944576" y="649607"/>
                <a:ext cx="1468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335E86B-30FE-392E-4982-FF388CEDE7AF}"/>
                  </a:ext>
                </a:extLst>
              </p14:cNvPr>
              <p14:cNvContentPartPr/>
              <p14:nvPr/>
            </p14:nvContentPartPr>
            <p14:xfrm>
              <a:off x="7169056" y="-132313"/>
              <a:ext cx="285120" cy="173880"/>
            </p14:xfrm>
          </p:contentPart>
        </mc:Choice>
        <mc:Fallback xmlns="">
          <p:pic>
            <p:nvPicPr>
              <p:cNvPr id="18" name="Ink 17">
                <a:extLst>
                  <a:ext uri="{FF2B5EF4-FFF2-40B4-BE49-F238E27FC236}">
                    <a16:creationId xmlns:a16="http://schemas.microsoft.com/office/drawing/2014/main" id="{E335E86B-30FE-392E-4982-FF388CEDE7AF}"/>
                  </a:ext>
                </a:extLst>
              </p:cNvPr>
              <p:cNvPicPr/>
              <p:nvPr/>
            </p:nvPicPr>
            <p:blipFill>
              <a:blip r:embed="rId21"/>
              <a:stretch>
                <a:fillRect/>
              </a:stretch>
            </p:blipFill>
            <p:spPr>
              <a:xfrm>
                <a:off x="7162936" y="-138433"/>
                <a:ext cx="297360" cy="186120"/>
              </a:xfrm>
              <a:prstGeom prst="rect">
                <a:avLst/>
              </a:prstGeom>
            </p:spPr>
          </p:pic>
        </mc:Fallback>
      </mc:AlternateContent>
      <p:grpSp>
        <p:nvGrpSpPr>
          <p:cNvPr id="21" name="Group 20">
            <a:extLst>
              <a:ext uri="{FF2B5EF4-FFF2-40B4-BE49-F238E27FC236}">
                <a16:creationId xmlns:a16="http://schemas.microsoft.com/office/drawing/2014/main" id="{8D59F55A-1165-872B-D271-4EB093D1ABF1}"/>
              </a:ext>
            </a:extLst>
          </p:cNvPr>
          <p:cNvGrpSpPr/>
          <p:nvPr/>
        </p:nvGrpSpPr>
        <p:grpSpPr>
          <a:xfrm>
            <a:off x="4563376" y="1060007"/>
            <a:ext cx="1612080" cy="598680"/>
            <a:chOff x="4563376" y="1060007"/>
            <a:chExt cx="1612080" cy="59868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1AE4E9B3-21F1-C523-787A-96422EC6755A}"/>
                    </a:ext>
                  </a:extLst>
                </p14:cNvPr>
                <p14:cNvContentPartPr/>
                <p14:nvPr/>
              </p14:nvContentPartPr>
              <p14:xfrm>
                <a:off x="4645456" y="1060007"/>
                <a:ext cx="1530000" cy="576360"/>
              </p14:xfrm>
            </p:contentPart>
          </mc:Choice>
          <mc:Fallback xmlns="">
            <p:pic>
              <p:nvPicPr>
                <p:cNvPr id="19" name="Ink 18">
                  <a:extLst>
                    <a:ext uri="{FF2B5EF4-FFF2-40B4-BE49-F238E27FC236}">
                      <a16:creationId xmlns:a16="http://schemas.microsoft.com/office/drawing/2014/main" id="{1AE4E9B3-21F1-C523-787A-96422EC6755A}"/>
                    </a:ext>
                  </a:extLst>
                </p:cNvPr>
                <p:cNvPicPr/>
                <p:nvPr/>
              </p:nvPicPr>
              <p:blipFill>
                <a:blip r:embed="rId23"/>
                <a:stretch>
                  <a:fillRect/>
                </a:stretch>
              </p:blipFill>
              <p:spPr>
                <a:xfrm>
                  <a:off x="4639336" y="1053887"/>
                  <a:ext cx="154224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7B190089-F784-4276-3703-6FD39D77543E}"/>
                    </a:ext>
                  </a:extLst>
                </p14:cNvPr>
                <p14:cNvContentPartPr/>
                <p14:nvPr/>
              </p14:nvContentPartPr>
              <p14:xfrm>
                <a:off x="4563376" y="1556807"/>
                <a:ext cx="243360" cy="101880"/>
              </p14:xfrm>
            </p:contentPart>
          </mc:Choice>
          <mc:Fallback xmlns="">
            <p:pic>
              <p:nvPicPr>
                <p:cNvPr id="20" name="Ink 19">
                  <a:extLst>
                    <a:ext uri="{FF2B5EF4-FFF2-40B4-BE49-F238E27FC236}">
                      <a16:creationId xmlns:a16="http://schemas.microsoft.com/office/drawing/2014/main" id="{7B190089-F784-4276-3703-6FD39D77543E}"/>
                    </a:ext>
                  </a:extLst>
                </p:cNvPr>
                <p:cNvPicPr/>
                <p:nvPr/>
              </p:nvPicPr>
              <p:blipFill>
                <a:blip r:embed="rId25"/>
                <a:stretch>
                  <a:fillRect/>
                </a:stretch>
              </p:blipFill>
              <p:spPr>
                <a:xfrm>
                  <a:off x="4557256" y="1550687"/>
                  <a:ext cx="2556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2A9EE0EF-2B84-98B0-BBA8-E8897CBA0DA6}"/>
                  </a:ext>
                </a:extLst>
              </p14:cNvPr>
              <p14:cNvContentPartPr/>
              <p14:nvPr/>
            </p14:nvContentPartPr>
            <p14:xfrm>
              <a:off x="4903216" y="1139207"/>
              <a:ext cx="52920" cy="152280"/>
            </p14:xfrm>
          </p:contentPart>
        </mc:Choice>
        <mc:Fallback xmlns="">
          <p:pic>
            <p:nvPicPr>
              <p:cNvPr id="22" name="Ink 21">
                <a:extLst>
                  <a:ext uri="{FF2B5EF4-FFF2-40B4-BE49-F238E27FC236}">
                    <a16:creationId xmlns:a16="http://schemas.microsoft.com/office/drawing/2014/main" id="{2A9EE0EF-2B84-98B0-BBA8-E8897CBA0DA6}"/>
                  </a:ext>
                </a:extLst>
              </p:cNvPr>
              <p:cNvPicPr/>
              <p:nvPr/>
            </p:nvPicPr>
            <p:blipFill>
              <a:blip r:embed="rId27"/>
              <a:stretch>
                <a:fillRect/>
              </a:stretch>
            </p:blipFill>
            <p:spPr>
              <a:xfrm>
                <a:off x="4897096" y="1133087"/>
                <a:ext cx="65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DBCF9DA8-EE7C-2ED5-286E-90837BC0136B}"/>
                  </a:ext>
                </a:extLst>
              </p14:cNvPr>
              <p14:cNvContentPartPr/>
              <p14:nvPr/>
            </p14:nvContentPartPr>
            <p14:xfrm>
              <a:off x="1100536" y="1919327"/>
              <a:ext cx="240840" cy="281880"/>
            </p14:xfrm>
          </p:contentPart>
        </mc:Choice>
        <mc:Fallback xmlns="">
          <p:pic>
            <p:nvPicPr>
              <p:cNvPr id="23" name="Ink 22">
                <a:extLst>
                  <a:ext uri="{FF2B5EF4-FFF2-40B4-BE49-F238E27FC236}">
                    <a16:creationId xmlns:a16="http://schemas.microsoft.com/office/drawing/2014/main" id="{DBCF9DA8-EE7C-2ED5-286E-90837BC0136B}"/>
                  </a:ext>
                </a:extLst>
              </p:cNvPr>
              <p:cNvPicPr/>
              <p:nvPr/>
            </p:nvPicPr>
            <p:blipFill>
              <a:blip r:embed="rId29"/>
              <a:stretch>
                <a:fillRect/>
              </a:stretch>
            </p:blipFill>
            <p:spPr>
              <a:xfrm>
                <a:off x="1094416" y="1913207"/>
                <a:ext cx="253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211D460-EE3A-B065-8B9A-B90157216B22}"/>
                  </a:ext>
                </a:extLst>
              </p14:cNvPr>
              <p14:cNvContentPartPr/>
              <p14:nvPr/>
            </p14:nvContentPartPr>
            <p14:xfrm>
              <a:off x="1570336" y="2041007"/>
              <a:ext cx="360" cy="360"/>
            </p14:xfrm>
          </p:contentPart>
        </mc:Choice>
        <mc:Fallback xmlns="">
          <p:pic>
            <p:nvPicPr>
              <p:cNvPr id="24" name="Ink 23">
                <a:extLst>
                  <a:ext uri="{FF2B5EF4-FFF2-40B4-BE49-F238E27FC236}">
                    <a16:creationId xmlns:a16="http://schemas.microsoft.com/office/drawing/2014/main" id="{1211D460-EE3A-B065-8B9A-B90157216B22}"/>
                  </a:ext>
                </a:extLst>
              </p:cNvPr>
              <p:cNvPicPr/>
              <p:nvPr/>
            </p:nvPicPr>
            <p:blipFill>
              <a:blip r:embed="rId3"/>
              <a:stretch>
                <a:fillRect/>
              </a:stretch>
            </p:blipFill>
            <p:spPr>
              <a:xfrm>
                <a:off x="1564216" y="203488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 name="Ink 4">
                <a:extLst>
                  <a:ext uri="{FF2B5EF4-FFF2-40B4-BE49-F238E27FC236}">
                    <a16:creationId xmlns:a16="http://schemas.microsoft.com/office/drawing/2014/main" id="{32D95559-C9E5-F784-AAB9-983128EAE166}"/>
                  </a:ext>
                </a:extLst>
              </p14:cNvPr>
              <p14:cNvContentPartPr/>
              <p14:nvPr/>
            </p14:nvContentPartPr>
            <p14:xfrm>
              <a:off x="3240871" y="2752165"/>
              <a:ext cx="4613040" cy="2111400"/>
            </p14:xfrm>
          </p:contentPart>
        </mc:Choice>
        <mc:Fallback>
          <p:pic>
            <p:nvPicPr>
              <p:cNvPr id="5" name="Ink 4">
                <a:extLst>
                  <a:ext uri="{FF2B5EF4-FFF2-40B4-BE49-F238E27FC236}">
                    <a16:creationId xmlns:a16="http://schemas.microsoft.com/office/drawing/2014/main" id="{32D95559-C9E5-F784-AAB9-983128EAE166}"/>
                  </a:ext>
                </a:extLst>
              </p:cNvPr>
              <p:cNvPicPr/>
              <p:nvPr/>
            </p:nvPicPr>
            <p:blipFill>
              <a:blip r:embed="rId32"/>
              <a:stretch>
                <a:fillRect/>
              </a:stretch>
            </p:blipFill>
            <p:spPr>
              <a:xfrm>
                <a:off x="3234751" y="2746045"/>
                <a:ext cx="4625280" cy="2123640"/>
              </a:xfrm>
              <a:prstGeom prst="rect">
                <a:avLst/>
              </a:prstGeom>
            </p:spPr>
          </p:pic>
        </mc:Fallback>
      </mc:AlternateContent>
      <p:grpSp>
        <p:nvGrpSpPr>
          <p:cNvPr id="34" name="Group 33">
            <a:extLst>
              <a:ext uri="{FF2B5EF4-FFF2-40B4-BE49-F238E27FC236}">
                <a16:creationId xmlns:a16="http://schemas.microsoft.com/office/drawing/2014/main" id="{DBE28B4C-8D30-D1B6-E662-9B5920FD92AF}"/>
              </a:ext>
            </a:extLst>
          </p:cNvPr>
          <p:cNvGrpSpPr/>
          <p:nvPr/>
        </p:nvGrpSpPr>
        <p:grpSpPr>
          <a:xfrm>
            <a:off x="2625271" y="2750725"/>
            <a:ext cx="5185080" cy="2138040"/>
            <a:chOff x="2625271" y="2750725"/>
            <a:chExt cx="5185080" cy="2138040"/>
          </a:xfrm>
        </p:grpSpPr>
        <mc:AlternateContent xmlns:mc="http://schemas.openxmlformats.org/markup-compatibility/2006">
          <mc:Choice xmlns:p14="http://schemas.microsoft.com/office/powerpoint/2010/main" Requires="p14">
            <p:contentPart p14:bwMode="auto" r:id="rId33">
              <p14:nvContentPartPr>
                <p14:cNvPr id="10" name="Ink 9">
                  <a:extLst>
                    <a:ext uri="{FF2B5EF4-FFF2-40B4-BE49-F238E27FC236}">
                      <a16:creationId xmlns:a16="http://schemas.microsoft.com/office/drawing/2014/main" id="{856059A5-CF42-2C78-A7AA-B8A4356C3E47}"/>
                    </a:ext>
                  </a:extLst>
                </p14:cNvPr>
                <p14:cNvContentPartPr/>
                <p14:nvPr/>
              </p14:nvContentPartPr>
              <p14:xfrm>
                <a:off x="3252031" y="3760525"/>
                <a:ext cx="4558320" cy="40320"/>
              </p14:xfrm>
            </p:contentPart>
          </mc:Choice>
          <mc:Fallback>
            <p:pic>
              <p:nvPicPr>
                <p:cNvPr id="10" name="Ink 9">
                  <a:extLst>
                    <a:ext uri="{FF2B5EF4-FFF2-40B4-BE49-F238E27FC236}">
                      <a16:creationId xmlns:a16="http://schemas.microsoft.com/office/drawing/2014/main" id="{856059A5-CF42-2C78-A7AA-B8A4356C3E47}"/>
                    </a:ext>
                  </a:extLst>
                </p:cNvPr>
                <p:cNvPicPr/>
                <p:nvPr/>
              </p:nvPicPr>
              <p:blipFill>
                <a:blip r:embed="rId34"/>
                <a:stretch>
                  <a:fillRect/>
                </a:stretch>
              </p:blipFill>
              <p:spPr>
                <a:xfrm>
                  <a:off x="3245911" y="3754405"/>
                  <a:ext cx="45705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 name="Ink 11">
                  <a:extLst>
                    <a:ext uri="{FF2B5EF4-FFF2-40B4-BE49-F238E27FC236}">
                      <a16:creationId xmlns:a16="http://schemas.microsoft.com/office/drawing/2014/main" id="{7B0D0C57-7C91-3AC9-DD47-854870114E64}"/>
                    </a:ext>
                  </a:extLst>
                </p14:cNvPr>
                <p14:cNvContentPartPr/>
                <p14:nvPr/>
              </p14:nvContentPartPr>
              <p14:xfrm>
                <a:off x="5500951" y="2750725"/>
                <a:ext cx="216720" cy="2138040"/>
              </p14:xfrm>
            </p:contentPart>
          </mc:Choice>
          <mc:Fallback>
            <p:pic>
              <p:nvPicPr>
                <p:cNvPr id="12" name="Ink 11">
                  <a:extLst>
                    <a:ext uri="{FF2B5EF4-FFF2-40B4-BE49-F238E27FC236}">
                      <a16:creationId xmlns:a16="http://schemas.microsoft.com/office/drawing/2014/main" id="{7B0D0C57-7C91-3AC9-DD47-854870114E64}"/>
                    </a:ext>
                  </a:extLst>
                </p:cNvPr>
                <p:cNvPicPr/>
                <p:nvPr/>
              </p:nvPicPr>
              <p:blipFill>
                <a:blip r:embed="rId36"/>
                <a:stretch>
                  <a:fillRect/>
                </a:stretch>
              </p:blipFill>
              <p:spPr>
                <a:xfrm>
                  <a:off x="5494831" y="2744605"/>
                  <a:ext cx="228960" cy="2150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C498BDB9-FBEF-A365-9663-FD456667ED13}"/>
                    </a:ext>
                  </a:extLst>
                </p14:cNvPr>
                <p14:cNvContentPartPr/>
                <p14:nvPr/>
              </p14:nvContentPartPr>
              <p14:xfrm>
                <a:off x="5558551" y="3724165"/>
                <a:ext cx="178920" cy="147960"/>
              </p14:xfrm>
            </p:contentPart>
          </mc:Choice>
          <mc:Fallback>
            <p:pic>
              <p:nvPicPr>
                <p:cNvPr id="25" name="Ink 24">
                  <a:extLst>
                    <a:ext uri="{FF2B5EF4-FFF2-40B4-BE49-F238E27FC236}">
                      <a16:creationId xmlns:a16="http://schemas.microsoft.com/office/drawing/2014/main" id="{C498BDB9-FBEF-A365-9663-FD456667ED13}"/>
                    </a:ext>
                  </a:extLst>
                </p:cNvPr>
                <p:cNvPicPr/>
                <p:nvPr/>
              </p:nvPicPr>
              <p:blipFill>
                <a:blip r:embed="rId38"/>
                <a:stretch>
                  <a:fillRect/>
                </a:stretch>
              </p:blipFill>
              <p:spPr>
                <a:xfrm>
                  <a:off x="5552431" y="3718045"/>
                  <a:ext cx="1911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908E853B-B80D-7678-2F82-079411F99E85}"/>
                    </a:ext>
                  </a:extLst>
                </p14:cNvPr>
                <p14:cNvContentPartPr/>
                <p14:nvPr/>
              </p14:nvContentPartPr>
              <p14:xfrm>
                <a:off x="5759071" y="3531925"/>
                <a:ext cx="41400" cy="158040"/>
              </p14:xfrm>
            </p:contentPart>
          </mc:Choice>
          <mc:Fallback>
            <p:pic>
              <p:nvPicPr>
                <p:cNvPr id="27" name="Ink 26">
                  <a:extLst>
                    <a:ext uri="{FF2B5EF4-FFF2-40B4-BE49-F238E27FC236}">
                      <a16:creationId xmlns:a16="http://schemas.microsoft.com/office/drawing/2014/main" id="{908E853B-B80D-7678-2F82-079411F99E85}"/>
                    </a:ext>
                  </a:extLst>
                </p:cNvPr>
                <p:cNvPicPr/>
                <p:nvPr/>
              </p:nvPicPr>
              <p:blipFill>
                <a:blip r:embed="rId40"/>
                <a:stretch>
                  <a:fillRect/>
                </a:stretch>
              </p:blipFill>
              <p:spPr>
                <a:xfrm>
                  <a:off x="5752951" y="3525805"/>
                  <a:ext cx="53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A63B3AD3-A977-C5DB-9924-45225038130E}"/>
                    </a:ext>
                  </a:extLst>
                </p14:cNvPr>
                <p14:cNvContentPartPr/>
                <p14:nvPr/>
              </p14:nvContentPartPr>
              <p14:xfrm>
                <a:off x="5876791" y="3602845"/>
                <a:ext cx="31320" cy="59760"/>
              </p14:xfrm>
            </p:contentPart>
          </mc:Choice>
          <mc:Fallback>
            <p:pic>
              <p:nvPicPr>
                <p:cNvPr id="28" name="Ink 27">
                  <a:extLst>
                    <a:ext uri="{FF2B5EF4-FFF2-40B4-BE49-F238E27FC236}">
                      <a16:creationId xmlns:a16="http://schemas.microsoft.com/office/drawing/2014/main" id="{A63B3AD3-A977-C5DB-9924-45225038130E}"/>
                    </a:ext>
                  </a:extLst>
                </p:cNvPr>
                <p:cNvPicPr/>
                <p:nvPr/>
              </p:nvPicPr>
              <p:blipFill>
                <a:blip r:embed="rId42"/>
                <a:stretch>
                  <a:fillRect/>
                </a:stretch>
              </p:blipFill>
              <p:spPr>
                <a:xfrm>
                  <a:off x="5870671" y="3596725"/>
                  <a:ext cx="435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C12FB0C7-35CA-6D20-0527-CEE724696589}"/>
                    </a:ext>
                  </a:extLst>
                </p14:cNvPr>
                <p14:cNvContentPartPr/>
                <p14:nvPr/>
              </p14:nvContentPartPr>
              <p14:xfrm>
                <a:off x="5969311" y="3635245"/>
                <a:ext cx="25560" cy="73080"/>
              </p14:xfrm>
            </p:contentPart>
          </mc:Choice>
          <mc:Fallback>
            <p:pic>
              <p:nvPicPr>
                <p:cNvPr id="29" name="Ink 28">
                  <a:extLst>
                    <a:ext uri="{FF2B5EF4-FFF2-40B4-BE49-F238E27FC236}">
                      <a16:creationId xmlns:a16="http://schemas.microsoft.com/office/drawing/2014/main" id="{C12FB0C7-35CA-6D20-0527-CEE724696589}"/>
                    </a:ext>
                  </a:extLst>
                </p:cNvPr>
                <p:cNvPicPr/>
                <p:nvPr/>
              </p:nvPicPr>
              <p:blipFill>
                <a:blip r:embed="rId44"/>
                <a:stretch>
                  <a:fillRect/>
                </a:stretch>
              </p:blipFill>
              <p:spPr>
                <a:xfrm>
                  <a:off x="5963191" y="3629125"/>
                  <a:ext cx="378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274A6EA1-7355-2071-ACBE-A631EC150F1C}"/>
                    </a:ext>
                  </a:extLst>
                </p14:cNvPr>
                <p14:cNvContentPartPr/>
                <p14:nvPr/>
              </p14:nvContentPartPr>
              <p14:xfrm>
                <a:off x="6119071" y="3642805"/>
                <a:ext cx="105480" cy="113400"/>
              </p14:xfrm>
            </p:contentPart>
          </mc:Choice>
          <mc:Fallback>
            <p:pic>
              <p:nvPicPr>
                <p:cNvPr id="30" name="Ink 29">
                  <a:extLst>
                    <a:ext uri="{FF2B5EF4-FFF2-40B4-BE49-F238E27FC236}">
                      <a16:creationId xmlns:a16="http://schemas.microsoft.com/office/drawing/2014/main" id="{274A6EA1-7355-2071-ACBE-A631EC150F1C}"/>
                    </a:ext>
                  </a:extLst>
                </p:cNvPr>
                <p:cNvPicPr/>
                <p:nvPr/>
              </p:nvPicPr>
              <p:blipFill>
                <a:blip r:embed="rId46"/>
                <a:stretch>
                  <a:fillRect/>
                </a:stretch>
              </p:blipFill>
              <p:spPr>
                <a:xfrm>
                  <a:off x="6112951" y="3636685"/>
                  <a:ext cx="1177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9637A452-30E5-C63B-5F74-477BB4903077}"/>
                    </a:ext>
                  </a:extLst>
                </p14:cNvPr>
                <p14:cNvContentPartPr/>
                <p14:nvPr/>
              </p14:nvContentPartPr>
              <p14:xfrm>
                <a:off x="2625271" y="3657205"/>
                <a:ext cx="178920" cy="7920"/>
              </p14:xfrm>
            </p:contentPart>
          </mc:Choice>
          <mc:Fallback>
            <p:pic>
              <p:nvPicPr>
                <p:cNvPr id="31" name="Ink 30">
                  <a:extLst>
                    <a:ext uri="{FF2B5EF4-FFF2-40B4-BE49-F238E27FC236}">
                      <a16:creationId xmlns:a16="http://schemas.microsoft.com/office/drawing/2014/main" id="{9637A452-30E5-C63B-5F74-477BB4903077}"/>
                    </a:ext>
                  </a:extLst>
                </p:cNvPr>
                <p:cNvPicPr/>
                <p:nvPr/>
              </p:nvPicPr>
              <p:blipFill>
                <a:blip r:embed="rId48"/>
                <a:stretch>
                  <a:fillRect/>
                </a:stretch>
              </p:blipFill>
              <p:spPr>
                <a:xfrm>
                  <a:off x="2619151" y="3651085"/>
                  <a:ext cx="1911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A6725C3B-F81C-BA5A-1444-85C162A9D7AD}"/>
                    </a:ext>
                  </a:extLst>
                </p14:cNvPr>
                <p14:cNvContentPartPr/>
                <p14:nvPr/>
              </p14:nvContentPartPr>
              <p14:xfrm>
                <a:off x="2831551" y="3569005"/>
                <a:ext cx="77040" cy="240120"/>
              </p14:xfrm>
            </p:contentPart>
          </mc:Choice>
          <mc:Fallback>
            <p:pic>
              <p:nvPicPr>
                <p:cNvPr id="32" name="Ink 31">
                  <a:extLst>
                    <a:ext uri="{FF2B5EF4-FFF2-40B4-BE49-F238E27FC236}">
                      <a16:creationId xmlns:a16="http://schemas.microsoft.com/office/drawing/2014/main" id="{A6725C3B-F81C-BA5A-1444-85C162A9D7AD}"/>
                    </a:ext>
                  </a:extLst>
                </p:cNvPr>
                <p:cNvPicPr/>
                <p:nvPr/>
              </p:nvPicPr>
              <p:blipFill>
                <a:blip r:embed="rId50"/>
                <a:stretch>
                  <a:fillRect/>
                </a:stretch>
              </p:blipFill>
              <p:spPr>
                <a:xfrm>
                  <a:off x="2825431" y="3562885"/>
                  <a:ext cx="89280" cy="252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id="{BB4F4D29-5400-8A34-706B-4D35DFEAA67F}"/>
                  </a:ext>
                </a:extLst>
              </p14:cNvPr>
              <p14:cNvContentPartPr/>
              <p14:nvPr/>
            </p14:nvContentPartPr>
            <p14:xfrm>
              <a:off x="8045071" y="3642805"/>
              <a:ext cx="39240" cy="125280"/>
            </p14:xfrm>
          </p:contentPart>
        </mc:Choice>
        <mc:Fallback>
          <p:pic>
            <p:nvPicPr>
              <p:cNvPr id="35" name="Ink 34">
                <a:extLst>
                  <a:ext uri="{FF2B5EF4-FFF2-40B4-BE49-F238E27FC236}">
                    <a16:creationId xmlns:a16="http://schemas.microsoft.com/office/drawing/2014/main" id="{BB4F4D29-5400-8A34-706B-4D35DFEAA67F}"/>
                  </a:ext>
                </a:extLst>
              </p:cNvPr>
              <p:cNvPicPr/>
              <p:nvPr/>
            </p:nvPicPr>
            <p:blipFill>
              <a:blip r:embed="rId52"/>
              <a:stretch>
                <a:fillRect/>
              </a:stretch>
            </p:blipFill>
            <p:spPr>
              <a:xfrm>
                <a:off x="8038951" y="3636685"/>
                <a:ext cx="51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6EC1A4D6-12EA-C711-4C1D-A2869D1A46A7}"/>
                  </a:ext>
                </a:extLst>
              </p14:cNvPr>
              <p14:cNvContentPartPr/>
              <p14:nvPr/>
            </p14:nvContentPartPr>
            <p14:xfrm>
              <a:off x="5500951" y="2077165"/>
              <a:ext cx="136800" cy="380520"/>
            </p14:xfrm>
          </p:contentPart>
        </mc:Choice>
        <mc:Fallback>
          <p:pic>
            <p:nvPicPr>
              <p:cNvPr id="37" name="Ink 36">
                <a:extLst>
                  <a:ext uri="{FF2B5EF4-FFF2-40B4-BE49-F238E27FC236}">
                    <a16:creationId xmlns:a16="http://schemas.microsoft.com/office/drawing/2014/main" id="{6EC1A4D6-12EA-C711-4C1D-A2869D1A46A7}"/>
                  </a:ext>
                </a:extLst>
              </p:cNvPr>
              <p:cNvPicPr/>
              <p:nvPr/>
            </p:nvPicPr>
            <p:blipFill>
              <a:blip r:embed="rId54"/>
              <a:stretch>
                <a:fillRect/>
              </a:stretch>
            </p:blipFill>
            <p:spPr>
              <a:xfrm>
                <a:off x="5491951" y="2068165"/>
                <a:ext cx="154440" cy="398160"/>
              </a:xfrm>
              <a:prstGeom prst="rect">
                <a:avLst/>
              </a:prstGeom>
            </p:spPr>
          </p:pic>
        </mc:Fallback>
      </mc:AlternateContent>
      <p:grpSp>
        <p:nvGrpSpPr>
          <p:cNvPr id="40" name="Group 39">
            <a:extLst>
              <a:ext uri="{FF2B5EF4-FFF2-40B4-BE49-F238E27FC236}">
                <a16:creationId xmlns:a16="http://schemas.microsoft.com/office/drawing/2014/main" id="{05A07890-8B0F-AED1-7706-10ECC3338D41}"/>
              </a:ext>
            </a:extLst>
          </p:cNvPr>
          <p:cNvGrpSpPr/>
          <p:nvPr/>
        </p:nvGrpSpPr>
        <p:grpSpPr>
          <a:xfrm>
            <a:off x="5360911" y="5110165"/>
            <a:ext cx="640800" cy="405000"/>
            <a:chOff x="5360911" y="5110165"/>
            <a:chExt cx="640800" cy="405000"/>
          </a:xfrm>
        </p:grpSpPr>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7E51BFD6-EAB4-1082-EFAB-B7B3ED9E9EA3}"/>
                    </a:ext>
                  </a:extLst>
                </p14:cNvPr>
                <p14:cNvContentPartPr/>
                <p14:nvPr/>
              </p14:nvContentPartPr>
              <p14:xfrm>
                <a:off x="5360911" y="5271085"/>
                <a:ext cx="315360" cy="8640"/>
              </p14:xfrm>
            </p:contentPart>
          </mc:Choice>
          <mc:Fallback>
            <p:pic>
              <p:nvPicPr>
                <p:cNvPr id="38" name="Ink 37">
                  <a:extLst>
                    <a:ext uri="{FF2B5EF4-FFF2-40B4-BE49-F238E27FC236}">
                      <a16:creationId xmlns:a16="http://schemas.microsoft.com/office/drawing/2014/main" id="{7E51BFD6-EAB4-1082-EFAB-B7B3ED9E9EA3}"/>
                    </a:ext>
                  </a:extLst>
                </p:cNvPr>
                <p:cNvPicPr/>
                <p:nvPr/>
              </p:nvPicPr>
              <p:blipFill>
                <a:blip r:embed="rId56"/>
                <a:stretch>
                  <a:fillRect/>
                </a:stretch>
              </p:blipFill>
              <p:spPr>
                <a:xfrm>
                  <a:off x="5352271" y="5262085"/>
                  <a:ext cx="333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1EC26C15-5D94-5D50-E356-CAFB42FEDAC7}"/>
                    </a:ext>
                  </a:extLst>
                </p14:cNvPr>
                <p14:cNvContentPartPr/>
                <p14:nvPr/>
              </p14:nvContentPartPr>
              <p14:xfrm>
                <a:off x="5869591" y="5110165"/>
                <a:ext cx="132120" cy="405000"/>
              </p14:xfrm>
            </p:contentPart>
          </mc:Choice>
          <mc:Fallback>
            <p:pic>
              <p:nvPicPr>
                <p:cNvPr id="39" name="Ink 38">
                  <a:extLst>
                    <a:ext uri="{FF2B5EF4-FFF2-40B4-BE49-F238E27FC236}">
                      <a16:creationId xmlns:a16="http://schemas.microsoft.com/office/drawing/2014/main" id="{1EC26C15-5D94-5D50-E356-CAFB42FEDAC7}"/>
                    </a:ext>
                  </a:extLst>
                </p:cNvPr>
                <p:cNvPicPr/>
                <p:nvPr/>
              </p:nvPicPr>
              <p:blipFill>
                <a:blip r:embed="rId58"/>
                <a:stretch>
                  <a:fillRect/>
                </a:stretch>
              </p:blipFill>
              <p:spPr>
                <a:xfrm>
                  <a:off x="5860951" y="5101525"/>
                  <a:ext cx="149760" cy="422640"/>
                </a:xfrm>
                <a:prstGeom prst="rect">
                  <a:avLst/>
                </a:prstGeom>
              </p:spPr>
            </p:pic>
          </mc:Fallback>
        </mc:AlternateContent>
      </p:grpSp>
      <p:grpSp>
        <p:nvGrpSpPr>
          <p:cNvPr id="47" name="Group 46">
            <a:extLst>
              <a:ext uri="{FF2B5EF4-FFF2-40B4-BE49-F238E27FC236}">
                <a16:creationId xmlns:a16="http://schemas.microsoft.com/office/drawing/2014/main" id="{3B45FDDA-6C8E-E57D-A948-33F7879CBD18}"/>
              </a:ext>
            </a:extLst>
          </p:cNvPr>
          <p:cNvGrpSpPr/>
          <p:nvPr/>
        </p:nvGrpSpPr>
        <p:grpSpPr>
          <a:xfrm>
            <a:off x="3340231" y="2374525"/>
            <a:ext cx="279720" cy="444240"/>
            <a:chOff x="3340231" y="2374525"/>
            <a:chExt cx="279720" cy="444240"/>
          </a:xfrm>
        </p:grpSpPr>
        <mc:AlternateContent xmlns:mc="http://schemas.openxmlformats.org/markup-compatibility/2006">
          <mc:Choice xmlns:p14="http://schemas.microsoft.com/office/powerpoint/2010/main" Requires="p14">
            <p:contentPart p14:bwMode="auto" r:id="rId59">
              <p14:nvContentPartPr>
                <p14:cNvPr id="43" name="Ink 42">
                  <a:extLst>
                    <a:ext uri="{FF2B5EF4-FFF2-40B4-BE49-F238E27FC236}">
                      <a16:creationId xmlns:a16="http://schemas.microsoft.com/office/drawing/2014/main" id="{7AD92E22-A30F-4D47-7BDC-EB11C670D0EB}"/>
                    </a:ext>
                  </a:extLst>
                </p14:cNvPr>
                <p14:cNvContentPartPr/>
                <p14:nvPr/>
              </p14:nvContentPartPr>
              <p14:xfrm>
                <a:off x="3340231" y="2507005"/>
                <a:ext cx="55440" cy="43560"/>
              </p14:xfrm>
            </p:contentPart>
          </mc:Choice>
          <mc:Fallback>
            <p:pic>
              <p:nvPicPr>
                <p:cNvPr id="43" name="Ink 42">
                  <a:extLst>
                    <a:ext uri="{FF2B5EF4-FFF2-40B4-BE49-F238E27FC236}">
                      <a16:creationId xmlns:a16="http://schemas.microsoft.com/office/drawing/2014/main" id="{7AD92E22-A30F-4D47-7BDC-EB11C670D0EB}"/>
                    </a:ext>
                  </a:extLst>
                </p:cNvPr>
                <p:cNvPicPr/>
                <p:nvPr/>
              </p:nvPicPr>
              <p:blipFill>
                <a:blip r:embed="rId60"/>
                <a:stretch>
                  <a:fillRect/>
                </a:stretch>
              </p:blipFill>
              <p:spPr>
                <a:xfrm>
                  <a:off x="3331231" y="2498365"/>
                  <a:ext cx="730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Ink 43">
                  <a:extLst>
                    <a:ext uri="{FF2B5EF4-FFF2-40B4-BE49-F238E27FC236}">
                      <a16:creationId xmlns:a16="http://schemas.microsoft.com/office/drawing/2014/main" id="{E7CE7513-09BD-BB34-8E5F-059105998CF2}"/>
                    </a:ext>
                  </a:extLst>
                </p14:cNvPr>
                <p14:cNvContentPartPr/>
                <p14:nvPr/>
              </p14:nvContentPartPr>
              <p14:xfrm>
                <a:off x="3381991" y="2374525"/>
                <a:ext cx="237960" cy="444240"/>
              </p14:xfrm>
            </p:contentPart>
          </mc:Choice>
          <mc:Fallback>
            <p:pic>
              <p:nvPicPr>
                <p:cNvPr id="44" name="Ink 43">
                  <a:extLst>
                    <a:ext uri="{FF2B5EF4-FFF2-40B4-BE49-F238E27FC236}">
                      <a16:creationId xmlns:a16="http://schemas.microsoft.com/office/drawing/2014/main" id="{E7CE7513-09BD-BB34-8E5F-059105998CF2}"/>
                    </a:ext>
                  </a:extLst>
                </p:cNvPr>
                <p:cNvPicPr/>
                <p:nvPr/>
              </p:nvPicPr>
              <p:blipFill>
                <a:blip r:embed="rId62"/>
                <a:stretch>
                  <a:fillRect/>
                </a:stretch>
              </p:blipFill>
              <p:spPr>
                <a:xfrm>
                  <a:off x="3373351" y="2365525"/>
                  <a:ext cx="255600" cy="461880"/>
                </a:xfrm>
                <a:prstGeom prst="rect">
                  <a:avLst/>
                </a:prstGeom>
              </p:spPr>
            </p:pic>
          </mc:Fallback>
        </mc:AlternateContent>
      </p:grpSp>
      <p:grpSp>
        <p:nvGrpSpPr>
          <p:cNvPr id="46" name="Group 45">
            <a:extLst>
              <a:ext uri="{FF2B5EF4-FFF2-40B4-BE49-F238E27FC236}">
                <a16:creationId xmlns:a16="http://schemas.microsoft.com/office/drawing/2014/main" id="{5EF192F1-2AC7-1315-F57F-277399B499CA}"/>
              </a:ext>
            </a:extLst>
          </p:cNvPr>
          <p:cNvGrpSpPr/>
          <p:nvPr/>
        </p:nvGrpSpPr>
        <p:grpSpPr>
          <a:xfrm>
            <a:off x="2711671" y="2425645"/>
            <a:ext cx="452880" cy="411480"/>
            <a:chOff x="2711671" y="2425645"/>
            <a:chExt cx="452880" cy="411480"/>
          </a:xfrm>
        </p:grpSpPr>
        <mc:AlternateContent xmlns:mc="http://schemas.openxmlformats.org/markup-compatibility/2006">
          <mc:Choice xmlns:p14="http://schemas.microsoft.com/office/powerpoint/2010/main" Requires="p14">
            <p:contentPart p14:bwMode="auto" r:id="rId63">
              <p14:nvContentPartPr>
                <p14:cNvPr id="41" name="Ink 40">
                  <a:extLst>
                    <a:ext uri="{FF2B5EF4-FFF2-40B4-BE49-F238E27FC236}">
                      <a16:creationId xmlns:a16="http://schemas.microsoft.com/office/drawing/2014/main" id="{EF19F5EA-64F8-6F52-8C7E-F16402B3C111}"/>
                    </a:ext>
                  </a:extLst>
                </p14:cNvPr>
                <p14:cNvContentPartPr/>
                <p14:nvPr/>
              </p14:nvContentPartPr>
              <p14:xfrm>
                <a:off x="2787631" y="2521045"/>
                <a:ext cx="277920" cy="316080"/>
              </p14:xfrm>
            </p:contentPart>
          </mc:Choice>
          <mc:Fallback>
            <p:pic>
              <p:nvPicPr>
                <p:cNvPr id="41" name="Ink 40">
                  <a:extLst>
                    <a:ext uri="{FF2B5EF4-FFF2-40B4-BE49-F238E27FC236}">
                      <a16:creationId xmlns:a16="http://schemas.microsoft.com/office/drawing/2014/main" id="{EF19F5EA-64F8-6F52-8C7E-F16402B3C111}"/>
                    </a:ext>
                  </a:extLst>
                </p:cNvPr>
                <p:cNvPicPr/>
                <p:nvPr/>
              </p:nvPicPr>
              <p:blipFill>
                <a:blip r:embed="rId64"/>
                <a:stretch>
                  <a:fillRect/>
                </a:stretch>
              </p:blipFill>
              <p:spPr>
                <a:xfrm>
                  <a:off x="2778991" y="2512405"/>
                  <a:ext cx="2955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86FEFF09-03B5-3541-D664-5B3A0CEB5E75}"/>
                    </a:ext>
                  </a:extLst>
                </p14:cNvPr>
                <p14:cNvContentPartPr/>
                <p14:nvPr/>
              </p14:nvContentPartPr>
              <p14:xfrm>
                <a:off x="3133951" y="2609965"/>
                <a:ext cx="30600" cy="136800"/>
              </p14:xfrm>
            </p:contentPart>
          </mc:Choice>
          <mc:Fallback>
            <p:pic>
              <p:nvPicPr>
                <p:cNvPr id="42" name="Ink 41">
                  <a:extLst>
                    <a:ext uri="{FF2B5EF4-FFF2-40B4-BE49-F238E27FC236}">
                      <a16:creationId xmlns:a16="http://schemas.microsoft.com/office/drawing/2014/main" id="{86FEFF09-03B5-3541-D664-5B3A0CEB5E75}"/>
                    </a:ext>
                  </a:extLst>
                </p:cNvPr>
                <p:cNvPicPr/>
                <p:nvPr/>
              </p:nvPicPr>
              <p:blipFill>
                <a:blip r:embed="rId66"/>
                <a:stretch>
                  <a:fillRect/>
                </a:stretch>
              </p:blipFill>
              <p:spPr>
                <a:xfrm>
                  <a:off x="3124951" y="2601325"/>
                  <a:ext cx="482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Ink 44">
                  <a:extLst>
                    <a:ext uri="{FF2B5EF4-FFF2-40B4-BE49-F238E27FC236}">
                      <a16:creationId xmlns:a16="http://schemas.microsoft.com/office/drawing/2014/main" id="{B925AB31-241A-11C7-E73A-8A1219B7E00A}"/>
                    </a:ext>
                  </a:extLst>
                </p14:cNvPr>
                <p14:cNvContentPartPr/>
                <p14:nvPr/>
              </p14:nvContentPartPr>
              <p14:xfrm>
                <a:off x="2711671" y="2425645"/>
                <a:ext cx="224280" cy="386280"/>
              </p14:xfrm>
            </p:contentPart>
          </mc:Choice>
          <mc:Fallback>
            <p:pic>
              <p:nvPicPr>
                <p:cNvPr id="45" name="Ink 44">
                  <a:extLst>
                    <a:ext uri="{FF2B5EF4-FFF2-40B4-BE49-F238E27FC236}">
                      <a16:creationId xmlns:a16="http://schemas.microsoft.com/office/drawing/2014/main" id="{B925AB31-241A-11C7-E73A-8A1219B7E00A}"/>
                    </a:ext>
                  </a:extLst>
                </p:cNvPr>
                <p:cNvPicPr/>
                <p:nvPr/>
              </p:nvPicPr>
              <p:blipFill>
                <a:blip r:embed="rId68"/>
                <a:stretch>
                  <a:fillRect/>
                </a:stretch>
              </p:blipFill>
              <p:spPr>
                <a:xfrm>
                  <a:off x="2703031" y="2417005"/>
                  <a:ext cx="241920" cy="40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44280ADC-27B6-E85B-CC4E-A5D724989B2C}"/>
                  </a:ext>
                </a:extLst>
              </p14:cNvPr>
              <p14:cNvContentPartPr/>
              <p14:nvPr/>
            </p14:nvContentPartPr>
            <p14:xfrm>
              <a:off x="6761671" y="3170485"/>
              <a:ext cx="360" cy="360"/>
            </p14:xfrm>
          </p:contentPart>
        </mc:Choice>
        <mc:Fallback>
          <p:pic>
            <p:nvPicPr>
              <p:cNvPr id="48" name="Ink 47">
                <a:extLst>
                  <a:ext uri="{FF2B5EF4-FFF2-40B4-BE49-F238E27FC236}">
                    <a16:creationId xmlns:a16="http://schemas.microsoft.com/office/drawing/2014/main" id="{44280ADC-27B6-E85B-CC4E-A5D724989B2C}"/>
                  </a:ext>
                </a:extLst>
              </p:cNvPr>
              <p:cNvPicPr/>
              <p:nvPr/>
            </p:nvPicPr>
            <p:blipFill>
              <a:blip r:embed="rId70"/>
              <a:stretch>
                <a:fillRect/>
              </a:stretch>
            </p:blipFill>
            <p:spPr>
              <a:xfrm>
                <a:off x="6755551" y="316436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E455C932-E439-9B85-D679-CB17C4FDE5DC}"/>
                  </a:ext>
                </a:extLst>
              </p14:cNvPr>
              <p14:cNvContentPartPr/>
              <p14:nvPr/>
            </p14:nvContentPartPr>
            <p14:xfrm>
              <a:off x="6614071" y="3058525"/>
              <a:ext cx="438480" cy="443880"/>
            </p14:xfrm>
          </p:contentPart>
        </mc:Choice>
        <mc:Fallback>
          <p:pic>
            <p:nvPicPr>
              <p:cNvPr id="49" name="Ink 48">
                <a:extLst>
                  <a:ext uri="{FF2B5EF4-FFF2-40B4-BE49-F238E27FC236}">
                    <a16:creationId xmlns:a16="http://schemas.microsoft.com/office/drawing/2014/main" id="{E455C932-E439-9B85-D679-CB17C4FDE5DC}"/>
                  </a:ext>
                </a:extLst>
              </p:cNvPr>
              <p:cNvPicPr/>
              <p:nvPr/>
            </p:nvPicPr>
            <p:blipFill>
              <a:blip r:embed="rId72"/>
              <a:stretch>
                <a:fillRect/>
              </a:stretch>
            </p:blipFill>
            <p:spPr>
              <a:xfrm>
                <a:off x="6607951" y="3052405"/>
                <a:ext cx="45072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7" name="Ink 56">
                <a:extLst>
                  <a:ext uri="{FF2B5EF4-FFF2-40B4-BE49-F238E27FC236}">
                    <a16:creationId xmlns:a16="http://schemas.microsoft.com/office/drawing/2014/main" id="{5786B89E-B4C7-8F4F-5FEC-DEB2BBB44418}"/>
                  </a:ext>
                </a:extLst>
              </p14:cNvPr>
              <p14:cNvContentPartPr/>
              <p14:nvPr/>
            </p14:nvContentPartPr>
            <p14:xfrm>
              <a:off x="2704471" y="2897965"/>
              <a:ext cx="290160" cy="1624680"/>
            </p14:xfrm>
          </p:contentPart>
        </mc:Choice>
        <mc:Fallback>
          <p:pic>
            <p:nvPicPr>
              <p:cNvPr id="57" name="Ink 56">
                <a:extLst>
                  <a:ext uri="{FF2B5EF4-FFF2-40B4-BE49-F238E27FC236}">
                    <a16:creationId xmlns:a16="http://schemas.microsoft.com/office/drawing/2014/main" id="{5786B89E-B4C7-8F4F-5FEC-DEB2BBB44418}"/>
                  </a:ext>
                </a:extLst>
              </p:cNvPr>
              <p:cNvPicPr/>
              <p:nvPr/>
            </p:nvPicPr>
            <p:blipFill>
              <a:blip r:embed="rId74"/>
              <a:stretch>
                <a:fillRect/>
              </a:stretch>
            </p:blipFill>
            <p:spPr>
              <a:xfrm>
                <a:off x="2698351" y="2891845"/>
                <a:ext cx="302400" cy="1636920"/>
              </a:xfrm>
              <a:prstGeom prst="rect">
                <a:avLst/>
              </a:prstGeom>
            </p:spPr>
          </p:pic>
        </mc:Fallback>
      </mc:AlternateContent>
      <p:grpSp>
        <p:nvGrpSpPr>
          <p:cNvPr id="63" name="Group 62">
            <a:extLst>
              <a:ext uri="{FF2B5EF4-FFF2-40B4-BE49-F238E27FC236}">
                <a16:creationId xmlns:a16="http://schemas.microsoft.com/office/drawing/2014/main" id="{D1596492-44D2-F9E5-82DD-C5F25B754772}"/>
              </a:ext>
            </a:extLst>
          </p:cNvPr>
          <p:cNvGrpSpPr/>
          <p:nvPr/>
        </p:nvGrpSpPr>
        <p:grpSpPr>
          <a:xfrm>
            <a:off x="7978831" y="2145925"/>
            <a:ext cx="361080" cy="282240"/>
            <a:chOff x="7978831" y="2145925"/>
            <a:chExt cx="361080" cy="282240"/>
          </a:xfrm>
        </p:grpSpPr>
        <mc:AlternateContent xmlns:mc="http://schemas.openxmlformats.org/markup-compatibility/2006">
          <mc:Choice xmlns:p14="http://schemas.microsoft.com/office/powerpoint/2010/main" Requires="p14">
            <p:contentPart p14:bwMode="auto" r:id="rId75">
              <p14:nvContentPartPr>
                <p14:cNvPr id="58" name="Ink 57">
                  <a:extLst>
                    <a:ext uri="{FF2B5EF4-FFF2-40B4-BE49-F238E27FC236}">
                      <a16:creationId xmlns:a16="http://schemas.microsoft.com/office/drawing/2014/main" id="{916B5872-4B6B-DD51-2F26-0043A80C128C}"/>
                    </a:ext>
                  </a:extLst>
                </p14:cNvPr>
                <p14:cNvContentPartPr/>
                <p14:nvPr/>
              </p14:nvContentPartPr>
              <p14:xfrm>
                <a:off x="7978831" y="2145925"/>
                <a:ext cx="85320" cy="269280"/>
              </p14:xfrm>
            </p:contentPart>
          </mc:Choice>
          <mc:Fallback>
            <p:pic>
              <p:nvPicPr>
                <p:cNvPr id="58" name="Ink 57">
                  <a:extLst>
                    <a:ext uri="{FF2B5EF4-FFF2-40B4-BE49-F238E27FC236}">
                      <a16:creationId xmlns:a16="http://schemas.microsoft.com/office/drawing/2014/main" id="{916B5872-4B6B-DD51-2F26-0043A80C128C}"/>
                    </a:ext>
                  </a:extLst>
                </p:cNvPr>
                <p:cNvPicPr/>
                <p:nvPr/>
              </p:nvPicPr>
              <p:blipFill>
                <a:blip r:embed="rId76"/>
                <a:stretch>
                  <a:fillRect/>
                </a:stretch>
              </p:blipFill>
              <p:spPr>
                <a:xfrm>
                  <a:off x="7972711" y="2139805"/>
                  <a:ext cx="975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9" name="Ink 58">
                  <a:extLst>
                    <a:ext uri="{FF2B5EF4-FFF2-40B4-BE49-F238E27FC236}">
                      <a16:creationId xmlns:a16="http://schemas.microsoft.com/office/drawing/2014/main" id="{3FD3FE79-DA3F-D53A-48D0-8F63FF4C03E6}"/>
                    </a:ext>
                  </a:extLst>
                </p14:cNvPr>
                <p14:cNvContentPartPr/>
                <p14:nvPr/>
              </p14:nvContentPartPr>
              <p14:xfrm>
                <a:off x="8190871" y="2242765"/>
                <a:ext cx="149040" cy="185400"/>
              </p14:xfrm>
            </p:contentPart>
          </mc:Choice>
          <mc:Fallback>
            <p:pic>
              <p:nvPicPr>
                <p:cNvPr id="59" name="Ink 58">
                  <a:extLst>
                    <a:ext uri="{FF2B5EF4-FFF2-40B4-BE49-F238E27FC236}">
                      <a16:creationId xmlns:a16="http://schemas.microsoft.com/office/drawing/2014/main" id="{3FD3FE79-DA3F-D53A-48D0-8F63FF4C03E6}"/>
                    </a:ext>
                  </a:extLst>
                </p:cNvPr>
                <p:cNvPicPr/>
                <p:nvPr/>
              </p:nvPicPr>
              <p:blipFill>
                <a:blip r:embed="rId78"/>
                <a:stretch>
                  <a:fillRect/>
                </a:stretch>
              </p:blipFill>
              <p:spPr>
                <a:xfrm>
                  <a:off x="8184751" y="2236645"/>
                  <a:ext cx="161280" cy="197640"/>
                </a:xfrm>
                <a:prstGeom prst="rect">
                  <a:avLst/>
                </a:prstGeom>
              </p:spPr>
            </p:pic>
          </mc:Fallback>
        </mc:AlternateContent>
      </p:grpSp>
      <p:grpSp>
        <p:nvGrpSpPr>
          <p:cNvPr id="62" name="Group 61">
            <a:extLst>
              <a:ext uri="{FF2B5EF4-FFF2-40B4-BE49-F238E27FC236}">
                <a16:creationId xmlns:a16="http://schemas.microsoft.com/office/drawing/2014/main" id="{E7BD27D3-6567-0A3E-2F15-92E31C7534F9}"/>
              </a:ext>
            </a:extLst>
          </p:cNvPr>
          <p:cNvGrpSpPr/>
          <p:nvPr/>
        </p:nvGrpSpPr>
        <p:grpSpPr>
          <a:xfrm>
            <a:off x="8536111" y="2049805"/>
            <a:ext cx="529560" cy="672840"/>
            <a:chOff x="8536111" y="2049805"/>
            <a:chExt cx="529560" cy="672840"/>
          </a:xfrm>
        </p:grpSpPr>
        <mc:AlternateContent xmlns:mc="http://schemas.openxmlformats.org/markup-compatibility/2006">
          <mc:Choice xmlns:p14="http://schemas.microsoft.com/office/powerpoint/2010/main" Requires="p14">
            <p:contentPart p14:bwMode="auto" r:id="rId79">
              <p14:nvContentPartPr>
                <p14:cNvPr id="60" name="Ink 59">
                  <a:extLst>
                    <a:ext uri="{FF2B5EF4-FFF2-40B4-BE49-F238E27FC236}">
                      <a16:creationId xmlns:a16="http://schemas.microsoft.com/office/drawing/2014/main" id="{433B24AA-6DE9-210A-15E8-A089A5AF14F8}"/>
                    </a:ext>
                  </a:extLst>
                </p14:cNvPr>
                <p14:cNvContentPartPr/>
                <p14:nvPr/>
              </p14:nvContentPartPr>
              <p14:xfrm>
                <a:off x="8536111" y="2263645"/>
                <a:ext cx="173160" cy="195120"/>
              </p14:xfrm>
            </p:contentPart>
          </mc:Choice>
          <mc:Fallback>
            <p:pic>
              <p:nvPicPr>
                <p:cNvPr id="60" name="Ink 59">
                  <a:extLst>
                    <a:ext uri="{FF2B5EF4-FFF2-40B4-BE49-F238E27FC236}">
                      <a16:creationId xmlns:a16="http://schemas.microsoft.com/office/drawing/2014/main" id="{433B24AA-6DE9-210A-15E8-A089A5AF14F8}"/>
                    </a:ext>
                  </a:extLst>
                </p:cNvPr>
                <p:cNvPicPr/>
                <p:nvPr/>
              </p:nvPicPr>
              <p:blipFill>
                <a:blip r:embed="rId80"/>
                <a:stretch>
                  <a:fillRect/>
                </a:stretch>
              </p:blipFill>
              <p:spPr>
                <a:xfrm>
                  <a:off x="8529991" y="2257525"/>
                  <a:ext cx="1854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1" name="Ink 60">
                  <a:extLst>
                    <a:ext uri="{FF2B5EF4-FFF2-40B4-BE49-F238E27FC236}">
                      <a16:creationId xmlns:a16="http://schemas.microsoft.com/office/drawing/2014/main" id="{A5A374AC-8766-E974-1429-008113CF97FD}"/>
                    </a:ext>
                  </a:extLst>
                </p14:cNvPr>
                <p14:cNvContentPartPr/>
                <p14:nvPr/>
              </p14:nvContentPartPr>
              <p14:xfrm>
                <a:off x="8817631" y="2049805"/>
                <a:ext cx="248040" cy="672840"/>
              </p14:xfrm>
            </p:contentPart>
          </mc:Choice>
          <mc:Fallback>
            <p:pic>
              <p:nvPicPr>
                <p:cNvPr id="61" name="Ink 60">
                  <a:extLst>
                    <a:ext uri="{FF2B5EF4-FFF2-40B4-BE49-F238E27FC236}">
                      <a16:creationId xmlns:a16="http://schemas.microsoft.com/office/drawing/2014/main" id="{A5A374AC-8766-E974-1429-008113CF97FD}"/>
                    </a:ext>
                  </a:extLst>
                </p:cNvPr>
                <p:cNvPicPr/>
                <p:nvPr/>
              </p:nvPicPr>
              <p:blipFill>
                <a:blip r:embed="rId82"/>
                <a:stretch>
                  <a:fillRect/>
                </a:stretch>
              </p:blipFill>
              <p:spPr>
                <a:xfrm>
                  <a:off x="8811511" y="2043685"/>
                  <a:ext cx="260280" cy="685080"/>
                </a:xfrm>
                <a:prstGeom prst="rect">
                  <a:avLst/>
                </a:prstGeom>
              </p:spPr>
            </p:pic>
          </mc:Fallback>
        </mc:AlternateContent>
      </p:grpSp>
      <p:grpSp>
        <p:nvGrpSpPr>
          <p:cNvPr id="65" name="Group 64">
            <a:extLst>
              <a:ext uri="{FF2B5EF4-FFF2-40B4-BE49-F238E27FC236}">
                <a16:creationId xmlns:a16="http://schemas.microsoft.com/office/drawing/2014/main" id="{81C57D00-8A37-C5C2-6645-D565DC8588F0}"/>
              </a:ext>
            </a:extLst>
          </p:cNvPr>
          <p:cNvGrpSpPr/>
          <p:nvPr/>
        </p:nvGrpSpPr>
        <p:grpSpPr>
          <a:xfrm>
            <a:off x="6496351" y="1835965"/>
            <a:ext cx="1231920" cy="654120"/>
            <a:chOff x="6496351" y="1835965"/>
            <a:chExt cx="1231920" cy="654120"/>
          </a:xfrm>
        </p:grpSpPr>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41354344-F7E4-A5C5-5853-3780488D1DAA}"/>
                    </a:ext>
                  </a:extLst>
                </p14:cNvPr>
                <p14:cNvContentPartPr/>
                <p14:nvPr/>
              </p14:nvContentPartPr>
              <p14:xfrm>
                <a:off x="6767791" y="1988965"/>
                <a:ext cx="186480" cy="255600"/>
              </p14:xfrm>
            </p:contentPart>
          </mc:Choice>
          <mc:Fallback>
            <p:pic>
              <p:nvPicPr>
                <p:cNvPr id="50" name="Ink 49">
                  <a:extLst>
                    <a:ext uri="{FF2B5EF4-FFF2-40B4-BE49-F238E27FC236}">
                      <a16:creationId xmlns:a16="http://schemas.microsoft.com/office/drawing/2014/main" id="{41354344-F7E4-A5C5-5853-3780488D1DAA}"/>
                    </a:ext>
                  </a:extLst>
                </p:cNvPr>
                <p:cNvPicPr/>
                <p:nvPr/>
              </p:nvPicPr>
              <p:blipFill>
                <a:blip r:embed="rId84"/>
                <a:stretch>
                  <a:fillRect/>
                </a:stretch>
              </p:blipFill>
              <p:spPr>
                <a:xfrm>
                  <a:off x="6761671" y="1982845"/>
                  <a:ext cx="1987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90723B2E-2BAC-1B67-AFD4-CA1A34D58C6E}"/>
                    </a:ext>
                  </a:extLst>
                </p14:cNvPr>
                <p14:cNvContentPartPr/>
                <p14:nvPr/>
              </p14:nvContentPartPr>
              <p14:xfrm>
                <a:off x="7042471" y="2138365"/>
                <a:ext cx="125280" cy="135000"/>
              </p14:xfrm>
            </p:contentPart>
          </mc:Choice>
          <mc:Fallback>
            <p:pic>
              <p:nvPicPr>
                <p:cNvPr id="51" name="Ink 50">
                  <a:extLst>
                    <a:ext uri="{FF2B5EF4-FFF2-40B4-BE49-F238E27FC236}">
                      <a16:creationId xmlns:a16="http://schemas.microsoft.com/office/drawing/2014/main" id="{90723B2E-2BAC-1B67-AFD4-CA1A34D58C6E}"/>
                    </a:ext>
                  </a:extLst>
                </p:cNvPr>
                <p:cNvPicPr/>
                <p:nvPr/>
              </p:nvPicPr>
              <p:blipFill>
                <a:blip r:embed="rId86"/>
                <a:stretch>
                  <a:fillRect/>
                </a:stretch>
              </p:blipFill>
              <p:spPr>
                <a:xfrm>
                  <a:off x="7036351" y="2132245"/>
                  <a:ext cx="1375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72809D14-8F4C-8186-5C6D-CC08AE99D7BD}"/>
                    </a:ext>
                  </a:extLst>
                </p14:cNvPr>
                <p14:cNvContentPartPr/>
                <p14:nvPr/>
              </p14:nvContentPartPr>
              <p14:xfrm>
                <a:off x="7314991" y="2143765"/>
                <a:ext cx="157320" cy="85320"/>
              </p14:xfrm>
            </p:contentPart>
          </mc:Choice>
          <mc:Fallback>
            <p:pic>
              <p:nvPicPr>
                <p:cNvPr id="53" name="Ink 52">
                  <a:extLst>
                    <a:ext uri="{FF2B5EF4-FFF2-40B4-BE49-F238E27FC236}">
                      <a16:creationId xmlns:a16="http://schemas.microsoft.com/office/drawing/2014/main" id="{72809D14-8F4C-8186-5C6D-CC08AE99D7BD}"/>
                    </a:ext>
                  </a:extLst>
                </p:cNvPr>
                <p:cNvPicPr/>
                <p:nvPr/>
              </p:nvPicPr>
              <p:blipFill>
                <a:blip r:embed="rId88"/>
                <a:stretch>
                  <a:fillRect/>
                </a:stretch>
              </p:blipFill>
              <p:spPr>
                <a:xfrm>
                  <a:off x="7308871" y="2137645"/>
                  <a:ext cx="1695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5" name="Ink 54">
                  <a:extLst>
                    <a:ext uri="{FF2B5EF4-FFF2-40B4-BE49-F238E27FC236}">
                      <a16:creationId xmlns:a16="http://schemas.microsoft.com/office/drawing/2014/main" id="{F4451824-38C4-8243-F7F3-8224886AB163}"/>
                    </a:ext>
                  </a:extLst>
                </p14:cNvPr>
                <p14:cNvContentPartPr/>
                <p14:nvPr/>
              </p14:nvContentPartPr>
              <p14:xfrm>
                <a:off x="7598671" y="2263645"/>
                <a:ext cx="129600" cy="226440"/>
              </p14:xfrm>
            </p:contentPart>
          </mc:Choice>
          <mc:Fallback>
            <p:pic>
              <p:nvPicPr>
                <p:cNvPr id="55" name="Ink 54">
                  <a:extLst>
                    <a:ext uri="{FF2B5EF4-FFF2-40B4-BE49-F238E27FC236}">
                      <a16:creationId xmlns:a16="http://schemas.microsoft.com/office/drawing/2014/main" id="{F4451824-38C4-8243-F7F3-8224886AB163}"/>
                    </a:ext>
                  </a:extLst>
                </p:cNvPr>
                <p:cNvPicPr/>
                <p:nvPr/>
              </p:nvPicPr>
              <p:blipFill>
                <a:blip r:embed="rId90"/>
                <a:stretch>
                  <a:fillRect/>
                </a:stretch>
              </p:blipFill>
              <p:spPr>
                <a:xfrm>
                  <a:off x="7592551" y="2257525"/>
                  <a:ext cx="1418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4" name="Ink 63">
                  <a:extLst>
                    <a:ext uri="{FF2B5EF4-FFF2-40B4-BE49-F238E27FC236}">
                      <a16:creationId xmlns:a16="http://schemas.microsoft.com/office/drawing/2014/main" id="{5DF1EB8E-15BD-E634-635C-392F404D4B79}"/>
                    </a:ext>
                  </a:extLst>
                </p14:cNvPr>
                <p14:cNvContentPartPr/>
                <p14:nvPr/>
              </p14:nvContentPartPr>
              <p14:xfrm>
                <a:off x="6496351" y="1835965"/>
                <a:ext cx="452880" cy="571680"/>
              </p14:xfrm>
            </p:contentPart>
          </mc:Choice>
          <mc:Fallback>
            <p:pic>
              <p:nvPicPr>
                <p:cNvPr id="64" name="Ink 63">
                  <a:extLst>
                    <a:ext uri="{FF2B5EF4-FFF2-40B4-BE49-F238E27FC236}">
                      <a16:creationId xmlns:a16="http://schemas.microsoft.com/office/drawing/2014/main" id="{5DF1EB8E-15BD-E634-635C-392F404D4B79}"/>
                    </a:ext>
                  </a:extLst>
                </p:cNvPr>
                <p:cNvPicPr/>
                <p:nvPr/>
              </p:nvPicPr>
              <p:blipFill>
                <a:blip r:embed="rId92"/>
                <a:stretch>
                  <a:fillRect/>
                </a:stretch>
              </p:blipFill>
              <p:spPr>
                <a:xfrm>
                  <a:off x="6490231" y="1829845"/>
                  <a:ext cx="465120" cy="583920"/>
                </a:xfrm>
                <a:prstGeom prst="rect">
                  <a:avLst/>
                </a:prstGeom>
              </p:spPr>
            </p:pic>
          </mc:Fallback>
        </mc:AlternateContent>
      </p:grpSp>
    </p:spTree>
    <p:extLst>
      <p:ext uri="{BB962C8B-B14F-4D97-AF65-F5344CB8AC3E}">
        <p14:creationId xmlns:p14="http://schemas.microsoft.com/office/powerpoint/2010/main" val="363445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5BC6B1-2488-DE4F-4A44-3F1B7C8E24E1}"/>
              </a:ext>
            </a:extLst>
          </p:cNvPr>
          <p:cNvSpPr>
            <a:spLocks noGrp="1"/>
          </p:cNvSpPr>
          <p:nvPr>
            <p:ph type="body" idx="1"/>
          </p:nvPr>
        </p:nvSpPr>
        <p:spPr>
          <a:xfrm>
            <a:off x="720000" y="1273211"/>
            <a:ext cx="3468178" cy="3241200"/>
          </a:xfrm>
        </p:spPr>
        <p:txBody>
          <a:bodyPr/>
          <a:lstStyle/>
          <a:p>
            <a:pPr marL="158750" indent="0">
              <a:buNone/>
            </a:pPr>
            <a:r>
              <a:rPr lang="en-US" b="1" dirty="0"/>
              <a:t>A mesh </a:t>
            </a:r>
            <a:r>
              <a:rPr lang="en-US" dirty="0"/>
              <a:t>is a 3D object you see in a scene.</a:t>
            </a:r>
          </a:p>
          <a:p>
            <a:pPr marL="158750" indent="0">
              <a:buNone/>
            </a:pPr>
            <a:r>
              <a:rPr lang="en-US" dirty="0"/>
              <a:t>It is made of two parts:</a:t>
            </a:r>
          </a:p>
          <a:p>
            <a:pPr marL="158750" indent="0">
              <a:buNone/>
            </a:pPr>
            <a:r>
              <a:rPr lang="en-US" dirty="0"/>
              <a:t>    </a:t>
            </a:r>
            <a:r>
              <a:rPr lang="en-US" b="1" dirty="0"/>
              <a:t>Geometry</a:t>
            </a:r>
            <a:r>
              <a:rPr lang="en-US" dirty="0"/>
              <a:t> – the shape (like a cube, sphere, etc.)</a:t>
            </a:r>
          </a:p>
          <a:p>
            <a:pPr marL="158750" indent="0">
              <a:buNone/>
            </a:pPr>
            <a:r>
              <a:rPr lang="en-US" dirty="0"/>
              <a:t>    </a:t>
            </a:r>
            <a:r>
              <a:rPr lang="en-US" b="1" dirty="0"/>
              <a:t>Material</a:t>
            </a:r>
            <a:r>
              <a:rPr lang="en-US" dirty="0"/>
              <a:t> – the appearance (color, texture, transparency)</a:t>
            </a:r>
          </a:p>
          <a:p>
            <a:pPr marL="158750" indent="0">
              <a:buNone/>
            </a:pPr>
            <a:r>
              <a:rPr lang="en-US" dirty="0"/>
              <a:t>🧩 Think of it like:</a:t>
            </a:r>
          </a:p>
          <a:p>
            <a:pPr marL="158750" indent="0">
              <a:buNone/>
            </a:pPr>
            <a:r>
              <a:rPr lang="en-US" dirty="0"/>
              <a:t>    Geometry = mold or skeleton</a:t>
            </a:r>
          </a:p>
          <a:p>
            <a:pPr marL="158750" indent="0">
              <a:buNone/>
            </a:pPr>
            <a:r>
              <a:rPr lang="en-US" dirty="0"/>
              <a:t>    Material = skin or surface appearance</a:t>
            </a:r>
          </a:p>
          <a:p>
            <a:pPr marL="158750" indent="0">
              <a:buNone/>
            </a:pPr>
            <a:endParaRPr lang="en-US" dirty="0"/>
          </a:p>
          <a:p>
            <a:pPr marL="158750" indent="0">
              <a:buNone/>
            </a:pPr>
            <a:r>
              <a:rPr lang="en-US" dirty="0"/>
              <a:t>Together, they form the visible 3D object we render.</a:t>
            </a:r>
          </a:p>
        </p:txBody>
      </p:sp>
      <p:sp>
        <p:nvSpPr>
          <p:cNvPr id="3" name="Title 2">
            <a:extLst>
              <a:ext uri="{FF2B5EF4-FFF2-40B4-BE49-F238E27FC236}">
                <a16:creationId xmlns:a16="http://schemas.microsoft.com/office/drawing/2014/main" id="{0E8DA385-BCDA-2000-0453-5B59DB9C1A8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Our First Visible Object: Mesh</a:t>
            </a:r>
            <a:br>
              <a:rPr lang="en-US" b="1" i="0" dirty="0">
                <a:solidFill>
                  <a:srgbClr val="212931"/>
                </a:solidFill>
                <a:effectLst/>
                <a:latin typeface="Varela Round" panose="00000500000000000000" pitchFamily="2" charset="-79"/>
                <a:cs typeface="Varela Round" panose="00000500000000000000" pitchFamily="2" charset="-79"/>
              </a:rPr>
            </a:br>
            <a:endParaRPr lang="en-US" dirty="0"/>
          </a:p>
        </p:txBody>
      </p:sp>
      <p:pic>
        <p:nvPicPr>
          <p:cNvPr id="5" name="Picture 4">
            <a:extLst>
              <a:ext uri="{FF2B5EF4-FFF2-40B4-BE49-F238E27FC236}">
                <a16:creationId xmlns:a16="http://schemas.microsoft.com/office/drawing/2014/main" id="{AC9FFC51-0A00-B1EA-7B5F-D16D07993397}"/>
              </a:ext>
            </a:extLst>
          </p:cNvPr>
          <p:cNvPicPr>
            <a:picLocks noChangeAspect="1"/>
          </p:cNvPicPr>
          <p:nvPr/>
        </p:nvPicPr>
        <p:blipFill>
          <a:blip r:embed="rId2"/>
          <a:stretch>
            <a:fillRect/>
          </a:stretch>
        </p:blipFill>
        <p:spPr>
          <a:xfrm>
            <a:off x="5204145" y="1586349"/>
            <a:ext cx="3818646" cy="2488939"/>
          </a:xfrm>
          <a:prstGeom prst="rect">
            <a:avLst/>
          </a:prstGeom>
        </p:spPr>
      </p:pic>
    </p:spTree>
    <p:extLst>
      <p:ext uri="{BB962C8B-B14F-4D97-AF65-F5344CB8AC3E}">
        <p14:creationId xmlns:p14="http://schemas.microsoft.com/office/powerpoint/2010/main" val="395611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8CACA-BBF3-4DF9-B316-CD8005CFB79D}"/>
              </a:ext>
            </a:extLst>
          </p:cNvPr>
          <p:cNvSpPr>
            <a:spLocks noGrp="1"/>
          </p:cNvSpPr>
          <p:nvPr>
            <p:ph type="ctrTitle"/>
          </p:nvPr>
        </p:nvSpPr>
        <p:spPr/>
        <p:txBody>
          <a:bodyPr/>
          <a:lstStyle/>
          <a:p>
            <a:r>
              <a:rPr lang="en-US" dirty="0"/>
              <a:t>Geometry </a:t>
            </a:r>
          </a:p>
        </p:txBody>
      </p:sp>
      <p:graphicFrame>
        <p:nvGraphicFramePr>
          <p:cNvPr id="9" name="Table 8">
            <a:extLst>
              <a:ext uri="{FF2B5EF4-FFF2-40B4-BE49-F238E27FC236}">
                <a16:creationId xmlns:a16="http://schemas.microsoft.com/office/drawing/2014/main" id="{1B6E462E-700A-1BE3-F7C2-8C348F35937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4F15DC3E-1BF8-89F2-F7BB-FB4F6C8B4EDC}"/>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5D1AE142-2DB4-3F01-D08D-AB762881D69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063DA8F7-37D5-380B-FA75-971C14D3481E}"/>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79CEAF93-BD27-8CA0-8C15-05C6603D597B}"/>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16" name="Table 15">
            <a:extLst>
              <a:ext uri="{FF2B5EF4-FFF2-40B4-BE49-F238E27FC236}">
                <a16:creationId xmlns:a16="http://schemas.microsoft.com/office/drawing/2014/main" id="{0C32A2F3-1CFB-5674-7C8D-67497D7E4AEB}"/>
              </a:ext>
            </a:extLst>
          </p:cNvPr>
          <p:cNvGraphicFramePr>
            <a:graphicFrameLocks noGrp="1"/>
          </p:cNvGraphicFramePr>
          <p:nvPr>
            <p:extLst>
              <p:ext uri="{D42A27DB-BD31-4B8C-83A1-F6EECF244321}">
                <p14:modId xmlns:p14="http://schemas.microsoft.com/office/powerpoint/2010/main" val="1804694947"/>
              </p:ext>
            </p:extLst>
          </p:nvPr>
        </p:nvGraphicFramePr>
        <p:xfrm>
          <a:off x="807861" y="1442535"/>
          <a:ext cx="7133872" cy="2391018"/>
        </p:xfrm>
        <a:graphic>
          <a:graphicData uri="http://schemas.openxmlformats.org/drawingml/2006/table">
            <a:tbl>
              <a:tblPr firstRow="1" firstCol="1" bandRow="1">
                <a:tableStyleId>{75845D55-697E-470E-812B-10AB9DE328BA}</a:tableStyleId>
              </a:tblPr>
              <a:tblGrid>
                <a:gridCol w="3566936">
                  <a:extLst>
                    <a:ext uri="{9D8B030D-6E8A-4147-A177-3AD203B41FA5}">
                      <a16:colId xmlns:a16="http://schemas.microsoft.com/office/drawing/2014/main" val="839052919"/>
                    </a:ext>
                  </a:extLst>
                </a:gridCol>
                <a:gridCol w="3566936">
                  <a:extLst>
                    <a:ext uri="{9D8B030D-6E8A-4147-A177-3AD203B41FA5}">
                      <a16:colId xmlns:a16="http://schemas.microsoft.com/office/drawing/2014/main" val="2103149985"/>
                    </a:ext>
                  </a:extLst>
                </a:gridCol>
              </a:tblGrid>
              <a:tr h="398503">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Geometry Class</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Description</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487995951"/>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BoxGeometry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Cube or rectangular box</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2151189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SphereGeometry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Sphere</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73656638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PlaneGeometry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Flat 2D surface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877115294"/>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TorusGeometry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Donut shape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345605426"/>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Anaheim"/>
                          <a:sym typeface="Arial"/>
                        </a:rPr>
                        <a:t>CylinderGeometry</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Cylinder</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15583606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20105384-74B5-F0C6-7AB0-39C4717DCD34}"/>
                  </a:ext>
                </a:extLst>
              </p14:cNvPr>
              <p14:cNvContentPartPr/>
              <p14:nvPr/>
            </p14:nvContentPartPr>
            <p14:xfrm>
              <a:off x="1570336" y="1921127"/>
              <a:ext cx="606960" cy="15120"/>
            </p14:xfrm>
          </p:contentPart>
        </mc:Choice>
        <mc:Fallback xmlns="">
          <p:pic>
            <p:nvPicPr>
              <p:cNvPr id="17" name="Ink 16">
                <a:extLst>
                  <a:ext uri="{FF2B5EF4-FFF2-40B4-BE49-F238E27FC236}">
                    <a16:creationId xmlns:a16="http://schemas.microsoft.com/office/drawing/2014/main" id="{20105384-74B5-F0C6-7AB0-39C4717DCD34}"/>
                  </a:ext>
                </a:extLst>
              </p:cNvPr>
              <p:cNvPicPr/>
              <p:nvPr/>
            </p:nvPicPr>
            <p:blipFill>
              <a:blip r:embed="rId3"/>
              <a:stretch>
                <a:fillRect/>
              </a:stretch>
            </p:blipFill>
            <p:spPr>
              <a:xfrm>
                <a:off x="1564216" y="1915007"/>
                <a:ext cx="619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906D877-7F3E-49FA-7091-9FAEC3328601}"/>
                  </a:ext>
                </a:extLst>
              </p14:cNvPr>
              <p14:cNvContentPartPr/>
              <p14:nvPr/>
            </p14:nvContentPartPr>
            <p14:xfrm>
              <a:off x="5340256" y="2053247"/>
              <a:ext cx="659520" cy="20880"/>
            </p14:xfrm>
          </p:contentPart>
        </mc:Choice>
        <mc:Fallback xmlns="">
          <p:pic>
            <p:nvPicPr>
              <p:cNvPr id="18" name="Ink 17">
                <a:extLst>
                  <a:ext uri="{FF2B5EF4-FFF2-40B4-BE49-F238E27FC236}">
                    <a16:creationId xmlns:a16="http://schemas.microsoft.com/office/drawing/2014/main" id="{1906D877-7F3E-49FA-7091-9FAEC3328601}"/>
                  </a:ext>
                </a:extLst>
              </p:cNvPr>
              <p:cNvPicPr/>
              <p:nvPr/>
            </p:nvPicPr>
            <p:blipFill>
              <a:blip r:embed="rId5"/>
              <a:stretch>
                <a:fillRect/>
              </a:stretch>
            </p:blipFill>
            <p:spPr>
              <a:xfrm>
                <a:off x="5334136" y="2047127"/>
                <a:ext cx="67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DB96808-B925-23A2-A321-7959ECA7F9DA}"/>
                  </a:ext>
                </a:extLst>
              </p14:cNvPr>
              <p14:cNvContentPartPr/>
              <p14:nvPr/>
            </p14:nvContentPartPr>
            <p14:xfrm>
              <a:off x="2186656" y="3312527"/>
              <a:ext cx="470880" cy="41040"/>
            </p14:xfrm>
          </p:contentPart>
        </mc:Choice>
        <mc:Fallback xmlns="">
          <p:pic>
            <p:nvPicPr>
              <p:cNvPr id="19" name="Ink 18">
                <a:extLst>
                  <a:ext uri="{FF2B5EF4-FFF2-40B4-BE49-F238E27FC236}">
                    <a16:creationId xmlns:a16="http://schemas.microsoft.com/office/drawing/2014/main" id="{EDB96808-B925-23A2-A321-7959ECA7F9DA}"/>
                  </a:ext>
                </a:extLst>
              </p:cNvPr>
              <p:cNvPicPr/>
              <p:nvPr/>
            </p:nvPicPr>
            <p:blipFill>
              <a:blip r:embed="rId7"/>
              <a:stretch>
                <a:fillRect/>
              </a:stretch>
            </p:blipFill>
            <p:spPr>
              <a:xfrm>
                <a:off x="2180536" y="3306407"/>
                <a:ext cx="483120" cy="53280"/>
              </a:xfrm>
              <a:prstGeom prst="rect">
                <a:avLst/>
              </a:prstGeom>
            </p:spPr>
          </p:pic>
        </mc:Fallback>
      </mc:AlternateContent>
    </p:spTree>
    <p:extLst>
      <p:ext uri="{BB962C8B-B14F-4D97-AF65-F5344CB8AC3E}">
        <p14:creationId xmlns:p14="http://schemas.microsoft.com/office/powerpoint/2010/main" val="421887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9BDD91-83A1-D75D-CDA7-568000C2F1FD}"/>
              </a:ext>
            </a:extLst>
          </p:cNvPr>
          <p:cNvSpPr txBox="1"/>
          <p:nvPr/>
        </p:nvSpPr>
        <p:spPr>
          <a:xfrm>
            <a:off x="182006" y="1171457"/>
            <a:ext cx="8589246" cy="3323987"/>
          </a:xfrm>
          <a:prstGeom prst="rect">
            <a:avLst/>
          </a:prstGeom>
          <a:noFill/>
        </p:spPr>
        <p:txBody>
          <a:bodyPr wrap="square">
            <a:spAutoFit/>
          </a:bodyPr>
          <a:lstStyle/>
          <a:p>
            <a:r>
              <a:rPr lang="en-US" b="1" dirty="0"/>
              <a:t>Easy</a:t>
            </a:r>
            <a:endParaRPr lang="en-US" dirty="0"/>
          </a:p>
          <a:p>
            <a:r>
              <a:rPr lang="en-US" dirty="0"/>
              <a:t>Change the color of the scene background. You can enter any standard color name such as red, green, purple, and so on, as well as some unusual names like aquamarine or coral. How many of the 140 CSS color names can you guess?</a:t>
            </a:r>
          </a:p>
          <a:p>
            <a:r>
              <a:rPr lang="en-US" b="1" dirty="0"/>
              <a:t>Medium</a:t>
            </a:r>
          </a:p>
          <a:p>
            <a:r>
              <a:rPr lang="en-US" dirty="0"/>
              <a:t>Change the cube to some other shapes like a rectangle, sphere, triangle, or torus. (Hint: search the docs for “</a:t>
            </a:r>
            <a:r>
              <a:rPr lang="en-US" dirty="0" err="1"/>
              <a:t>BufferGeometry</a:t>
            </a:r>
            <a:r>
              <a:rPr lang="en-US" dirty="0"/>
              <a:t>”.)</a:t>
            </a:r>
          </a:p>
          <a:p>
            <a:r>
              <a:rPr lang="en-US" dirty="0"/>
              <a:t>Add a second cube and move it around using </a:t>
            </a:r>
            <a:r>
              <a:rPr lang="en-US" dirty="0" err="1"/>
              <a:t>mesh.position.set</a:t>
            </a:r>
            <a:r>
              <a:rPr lang="en-US" dirty="0"/>
              <a:t>(x, y, z) (you’ll either need to figure out some way of returning two cubes from the </a:t>
            </a:r>
            <a:r>
              <a:rPr lang="en-US" dirty="0" err="1"/>
              <a:t>createCube</a:t>
            </a:r>
            <a:r>
              <a:rPr lang="en-US" dirty="0"/>
              <a:t> function, or add a second module like cube2.js).</a:t>
            </a:r>
          </a:p>
          <a:p>
            <a:endParaRPr lang="en-US" dirty="0"/>
          </a:p>
          <a:p>
            <a:r>
              <a:rPr lang="en-US" b="1" dirty="0"/>
              <a:t>Hard</a:t>
            </a:r>
            <a:endParaRPr lang="en-US" dirty="0"/>
          </a:p>
          <a:p>
            <a:endParaRPr lang="en-US" dirty="0"/>
          </a:p>
          <a:p>
            <a:r>
              <a:rPr lang="en-US" dirty="0"/>
              <a:t>Add a button to the HTML page, and delay rendering the scene until the button has been clicked. Do this without making any changes to the World app. Instead, create the button in index.html and set it up in main.js.</a:t>
            </a:r>
          </a:p>
        </p:txBody>
      </p:sp>
      <p:sp>
        <p:nvSpPr>
          <p:cNvPr id="7" name="Title 2">
            <a:extLst>
              <a:ext uri="{FF2B5EF4-FFF2-40B4-BE49-F238E27FC236}">
                <a16:creationId xmlns:a16="http://schemas.microsoft.com/office/drawing/2014/main" id="{49184CB9-6023-58CC-9627-4F81E39ED0E3}"/>
              </a:ext>
            </a:extLst>
          </p:cNvPr>
          <p:cNvSpPr>
            <a:spLocks noGrp="1"/>
          </p:cNvSpPr>
          <p:nvPr>
            <p:ph type="ctrTitle"/>
          </p:nvPr>
        </p:nvSpPr>
        <p:spPr>
          <a:xfrm>
            <a:off x="1410600" y="491502"/>
            <a:ext cx="6322800" cy="398700"/>
          </a:xfrm>
        </p:spPr>
        <p:txBody>
          <a:bodyPr/>
          <a:lstStyle/>
          <a:p>
            <a:r>
              <a:rPr lang="en-US" dirty="0"/>
              <a:t>Exercise 01 </a:t>
            </a:r>
          </a:p>
        </p:txBody>
      </p:sp>
    </p:spTree>
    <p:extLst>
      <p:ext uri="{BB962C8B-B14F-4D97-AF65-F5344CB8AC3E}">
        <p14:creationId xmlns:p14="http://schemas.microsoft.com/office/powerpoint/2010/main" val="102839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A7AC5-CFFC-E873-7594-4319E3C9C589}"/>
              </a:ext>
            </a:extLst>
          </p:cNvPr>
          <p:cNvSpPr>
            <a:spLocks noGrp="1"/>
          </p:cNvSpPr>
          <p:nvPr>
            <p:ph type="ctrTitle"/>
          </p:nvPr>
        </p:nvSpPr>
        <p:spPr/>
        <p:txBody>
          <a:bodyPr/>
          <a:lstStyle/>
          <a:p>
            <a:r>
              <a:rPr lang="en-US" dirty="0"/>
              <a:t>Materials</a:t>
            </a:r>
          </a:p>
        </p:txBody>
      </p:sp>
      <p:sp>
        <p:nvSpPr>
          <p:cNvPr id="7" name="TextBox 6">
            <a:extLst>
              <a:ext uri="{FF2B5EF4-FFF2-40B4-BE49-F238E27FC236}">
                <a16:creationId xmlns:a16="http://schemas.microsoft.com/office/drawing/2014/main" id="{C28E7507-42EB-FCCA-F45B-6061D2FF5808}"/>
              </a:ext>
            </a:extLst>
          </p:cNvPr>
          <p:cNvSpPr txBox="1"/>
          <p:nvPr/>
        </p:nvSpPr>
        <p:spPr>
          <a:xfrm>
            <a:off x="417153" y="1201571"/>
            <a:ext cx="8299682" cy="738664"/>
          </a:xfrm>
          <a:prstGeom prst="rect">
            <a:avLst/>
          </a:prstGeom>
          <a:noFill/>
        </p:spPr>
        <p:txBody>
          <a:bodyPr wrap="square">
            <a:spAutoFit/>
          </a:bodyPr>
          <a:lstStyle/>
          <a:p>
            <a:pPr>
              <a:buNone/>
            </a:pPr>
            <a:r>
              <a:rPr lang="en-US" b="1" dirty="0"/>
              <a:t>What Are Materials?</a:t>
            </a:r>
          </a:p>
          <a:p>
            <a:r>
              <a:rPr lang="en-US" b="1" dirty="0"/>
              <a:t>Materials</a:t>
            </a:r>
            <a:r>
              <a:rPr lang="en-US" dirty="0"/>
              <a:t> define how a 3D surface </a:t>
            </a:r>
            <a:r>
              <a:rPr lang="en-US" b="1" dirty="0"/>
              <a:t>responds to light and rendering settings</a:t>
            </a:r>
            <a:r>
              <a:rPr lang="en-US" dirty="0"/>
              <a:t> — including color, reflectivity, transparency, shading style, and texture usage.</a:t>
            </a:r>
          </a:p>
        </p:txBody>
      </p:sp>
      <p:sp>
        <p:nvSpPr>
          <p:cNvPr id="9" name="TextBox 8">
            <a:extLst>
              <a:ext uri="{FF2B5EF4-FFF2-40B4-BE49-F238E27FC236}">
                <a16:creationId xmlns:a16="http://schemas.microsoft.com/office/drawing/2014/main" id="{204B883E-8396-BDEE-A9F3-A943829F9D4F}"/>
              </a:ext>
            </a:extLst>
          </p:cNvPr>
          <p:cNvSpPr txBox="1"/>
          <p:nvPr/>
        </p:nvSpPr>
        <p:spPr>
          <a:xfrm>
            <a:off x="417152" y="2126046"/>
            <a:ext cx="5075922" cy="1384995"/>
          </a:xfrm>
          <a:prstGeom prst="rect">
            <a:avLst/>
          </a:prstGeom>
          <a:noFill/>
        </p:spPr>
        <p:txBody>
          <a:bodyPr wrap="square">
            <a:spAutoFit/>
          </a:bodyPr>
          <a:lstStyle/>
          <a:p>
            <a:pPr>
              <a:buNone/>
            </a:pPr>
            <a:r>
              <a:rPr lang="en-US" dirty="0"/>
              <a:t>Imagine a </a:t>
            </a:r>
            <a:r>
              <a:rPr lang="en-US" b="1" dirty="0"/>
              <a:t>cup made of different materials</a:t>
            </a:r>
            <a:r>
              <a:rPr lang="en-US" dirty="0"/>
              <a:t>:</a:t>
            </a:r>
          </a:p>
          <a:p>
            <a:pPr>
              <a:buFont typeface="Arial" panose="020B0604020202020204" pitchFamily="34" charset="0"/>
              <a:buChar char="•"/>
            </a:pPr>
            <a:r>
              <a:rPr lang="en-US" dirty="0"/>
              <a:t>Glass → transparent, reflective.</a:t>
            </a:r>
          </a:p>
          <a:p>
            <a:pPr>
              <a:buFont typeface="Arial" panose="020B0604020202020204" pitchFamily="34" charset="0"/>
              <a:buChar char="•"/>
            </a:pPr>
            <a:r>
              <a:rPr lang="en-US" dirty="0"/>
              <a:t>Plastic → smooth and opaque.</a:t>
            </a:r>
          </a:p>
          <a:p>
            <a:pPr>
              <a:buFont typeface="Arial" panose="020B0604020202020204" pitchFamily="34" charset="0"/>
              <a:buChar char="•"/>
            </a:pPr>
            <a:r>
              <a:rPr lang="en-US" dirty="0"/>
              <a:t>Metal → shiny, reflective.</a:t>
            </a:r>
          </a:p>
          <a:p>
            <a:pPr>
              <a:buFont typeface="Arial" panose="020B0604020202020204" pitchFamily="34" charset="0"/>
              <a:buChar char="•"/>
            </a:pPr>
            <a:r>
              <a:rPr lang="en-US" dirty="0"/>
              <a:t>Wood → matte and textured.</a:t>
            </a:r>
          </a:p>
          <a:p>
            <a:r>
              <a:rPr lang="en-US" dirty="0"/>
              <a:t> </a:t>
            </a:r>
          </a:p>
        </p:txBody>
      </p:sp>
    </p:spTree>
    <p:extLst>
      <p:ext uri="{BB962C8B-B14F-4D97-AF65-F5344CB8AC3E}">
        <p14:creationId xmlns:p14="http://schemas.microsoft.com/office/powerpoint/2010/main" val="158730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60C1-CDD5-ED41-E596-528EF628A0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BF415F-FF31-EE13-2848-1FDE1D1262D5}"/>
              </a:ext>
            </a:extLst>
          </p:cNvPr>
          <p:cNvSpPr>
            <a:spLocks noGrp="1"/>
          </p:cNvSpPr>
          <p:nvPr>
            <p:ph type="ctrTitle"/>
          </p:nvPr>
        </p:nvSpPr>
        <p:spPr/>
        <p:txBody>
          <a:bodyPr/>
          <a:lstStyle/>
          <a:p>
            <a:r>
              <a:rPr lang="en-US" dirty="0"/>
              <a:t>Material </a:t>
            </a:r>
          </a:p>
        </p:txBody>
      </p:sp>
      <p:graphicFrame>
        <p:nvGraphicFramePr>
          <p:cNvPr id="9" name="Table 8">
            <a:extLst>
              <a:ext uri="{FF2B5EF4-FFF2-40B4-BE49-F238E27FC236}">
                <a16:creationId xmlns:a16="http://schemas.microsoft.com/office/drawing/2014/main" id="{1938CD7B-121B-9692-7D86-0298EDB6E3D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572DE687-8509-396A-924C-41C9990B0A8A}"/>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E59288A6-B8ED-C01C-E688-EF6D4FA85B2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2E5FAFE3-A9CA-BA43-07DE-BA2266E40083}"/>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96D1AC01-172B-6521-9006-3367DC566008}"/>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2" name="Table 1">
            <a:extLst>
              <a:ext uri="{FF2B5EF4-FFF2-40B4-BE49-F238E27FC236}">
                <a16:creationId xmlns:a16="http://schemas.microsoft.com/office/drawing/2014/main" id="{726D3E6C-1299-07D8-3E5C-DB748823628C}"/>
              </a:ext>
            </a:extLst>
          </p:cNvPr>
          <p:cNvGraphicFramePr>
            <a:graphicFrameLocks noGrp="1"/>
          </p:cNvGraphicFramePr>
          <p:nvPr/>
        </p:nvGraphicFramePr>
        <p:xfrm>
          <a:off x="723547" y="1387531"/>
          <a:ext cx="7512208" cy="2946287"/>
        </p:xfrm>
        <a:graphic>
          <a:graphicData uri="http://schemas.openxmlformats.org/drawingml/2006/table">
            <a:tbl>
              <a:tblPr firstRow="1" firstCol="1" bandRow="1">
                <a:tableStyleId>{75845D55-697E-470E-812B-10AB9DE328BA}</a:tableStyleId>
              </a:tblPr>
              <a:tblGrid>
                <a:gridCol w="3756104">
                  <a:extLst>
                    <a:ext uri="{9D8B030D-6E8A-4147-A177-3AD203B41FA5}">
                      <a16:colId xmlns:a16="http://schemas.microsoft.com/office/drawing/2014/main" val="1660025699"/>
                    </a:ext>
                  </a:extLst>
                </a:gridCol>
                <a:gridCol w="3756104">
                  <a:extLst>
                    <a:ext uri="{9D8B030D-6E8A-4147-A177-3AD203B41FA5}">
                      <a16:colId xmlns:a16="http://schemas.microsoft.com/office/drawing/2014/main" val="1320378408"/>
                    </a:ext>
                  </a:extLst>
                </a:gridCol>
              </a:tblGrid>
              <a:tr h="704331">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Material Type</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Description</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353130479"/>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MeshBasicMaterial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No lighting, always flat color/texture</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48891452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MeshStandardMaterial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Responds to light, realistic</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61628399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MeshPhongMaterial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Shiny with highlights</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2210946168"/>
                  </a:ext>
                </a:extLst>
              </a:tr>
              <a:tr h="676874">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MeshLambertMaterial</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Matte finish, responds to light</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46613568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29D9206-E4C9-E9E8-6788-4926D26BED4D}"/>
                  </a:ext>
                </a:extLst>
              </p14:cNvPr>
              <p14:cNvContentPartPr/>
              <p14:nvPr/>
            </p14:nvContentPartPr>
            <p14:xfrm>
              <a:off x="245176" y="2305607"/>
              <a:ext cx="384480" cy="360"/>
            </p14:xfrm>
          </p:contentPart>
        </mc:Choice>
        <mc:Fallback xmlns="">
          <p:pic>
            <p:nvPicPr>
              <p:cNvPr id="5" name="Ink 4">
                <a:extLst>
                  <a:ext uri="{FF2B5EF4-FFF2-40B4-BE49-F238E27FC236}">
                    <a16:creationId xmlns:a16="http://schemas.microsoft.com/office/drawing/2014/main" id="{629D9206-E4C9-E9E8-6788-4926D26BED4D}"/>
                  </a:ext>
                </a:extLst>
              </p:cNvPr>
              <p:cNvPicPr/>
              <p:nvPr/>
            </p:nvPicPr>
            <p:blipFill>
              <a:blip r:embed="rId4"/>
              <a:stretch>
                <a:fillRect/>
              </a:stretch>
            </p:blipFill>
            <p:spPr>
              <a:xfrm>
                <a:off x="239056" y="2299487"/>
                <a:ext cx="396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579DADF-7830-FCE1-9419-D177011971AC}"/>
                  </a:ext>
                </a:extLst>
              </p14:cNvPr>
              <p14:cNvContentPartPr/>
              <p14:nvPr/>
            </p14:nvContentPartPr>
            <p14:xfrm>
              <a:off x="158776" y="2894927"/>
              <a:ext cx="373320" cy="21240"/>
            </p14:xfrm>
          </p:contentPart>
        </mc:Choice>
        <mc:Fallback xmlns="">
          <p:pic>
            <p:nvPicPr>
              <p:cNvPr id="6" name="Ink 5">
                <a:extLst>
                  <a:ext uri="{FF2B5EF4-FFF2-40B4-BE49-F238E27FC236}">
                    <a16:creationId xmlns:a16="http://schemas.microsoft.com/office/drawing/2014/main" id="{7579DADF-7830-FCE1-9419-D177011971AC}"/>
                  </a:ext>
                </a:extLst>
              </p:cNvPr>
              <p:cNvPicPr/>
              <p:nvPr/>
            </p:nvPicPr>
            <p:blipFill>
              <a:blip r:embed="rId6"/>
              <a:stretch>
                <a:fillRect/>
              </a:stretch>
            </p:blipFill>
            <p:spPr>
              <a:xfrm>
                <a:off x="152656" y="2888807"/>
                <a:ext cx="385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74D05E6-D012-EEB5-5482-B66416132C8F}"/>
                  </a:ext>
                </a:extLst>
              </p14:cNvPr>
              <p14:cNvContentPartPr/>
              <p14:nvPr/>
            </p14:nvContentPartPr>
            <p14:xfrm>
              <a:off x="105496" y="3371567"/>
              <a:ext cx="374400" cy="14760"/>
            </p14:xfrm>
          </p:contentPart>
        </mc:Choice>
        <mc:Fallback xmlns="">
          <p:pic>
            <p:nvPicPr>
              <p:cNvPr id="7" name="Ink 6">
                <a:extLst>
                  <a:ext uri="{FF2B5EF4-FFF2-40B4-BE49-F238E27FC236}">
                    <a16:creationId xmlns:a16="http://schemas.microsoft.com/office/drawing/2014/main" id="{274D05E6-D012-EEB5-5482-B66416132C8F}"/>
                  </a:ext>
                </a:extLst>
              </p:cNvPr>
              <p:cNvPicPr/>
              <p:nvPr/>
            </p:nvPicPr>
            <p:blipFill>
              <a:blip r:embed="rId8"/>
              <a:stretch>
                <a:fillRect/>
              </a:stretch>
            </p:blipFill>
            <p:spPr>
              <a:xfrm>
                <a:off x="99376" y="3365447"/>
                <a:ext cx="386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6AC8578-2260-DED5-B8EE-5FBF5B271B38}"/>
                  </a:ext>
                </a:extLst>
              </p14:cNvPr>
              <p14:cNvContentPartPr/>
              <p14:nvPr/>
            </p14:nvContentPartPr>
            <p14:xfrm>
              <a:off x="-232184" y="3988967"/>
              <a:ext cx="498600" cy="360"/>
            </p14:xfrm>
          </p:contentPart>
        </mc:Choice>
        <mc:Fallback xmlns="">
          <p:pic>
            <p:nvPicPr>
              <p:cNvPr id="8" name="Ink 7">
                <a:extLst>
                  <a:ext uri="{FF2B5EF4-FFF2-40B4-BE49-F238E27FC236}">
                    <a16:creationId xmlns:a16="http://schemas.microsoft.com/office/drawing/2014/main" id="{E6AC8578-2260-DED5-B8EE-5FBF5B271B38}"/>
                  </a:ext>
                </a:extLst>
              </p:cNvPr>
              <p:cNvPicPr/>
              <p:nvPr/>
            </p:nvPicPr>
            <p:blipFill>
              <a:blip r:embed="rId10"/>
              <a:stretch>
                <a:fillRect/>
              </a:stretch>
            </p:blipFill>
            <p:spPr>
              <a:xfrm>
                <a:off x="-238304" y="3982847"/>
                <a:ext cx="510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9A55EDD-3244-D543-F6E5-DE525F78FE90}"/>
                  </a:ext>
                </a:extLst>
              </p14:cNvPr>
              <p14:cNvContentPartPr/>
              <p14:nvPr/>
            </p14:nvContentPartPr>
            <p14:xfrm>
              <a:off x="581056" y="2025887"/>
              <a:ext cx="2034720" cy="613080"/>
            </p14:xfrm>
          </p:contentPart>
        </mc:Choice>
        <mc:Fallback xmlns="">
          <p:pic>
            <p:nvPicPr>
              <p:cNvPr id="14" name="Ink 13">
                <a:extLst>
                  <a:ext uri="{FF2B5EF4-FFF2-40B4-BE49-F238E27FC236}">
                    <a16:creationId xmlns:a16="http://schemas.microsoft.com/office/drawing/2014/main" id="{09A55EDD-3244-D543-F6E5-DE525F78FE90}"/>
                  </a:ext>
                </a:extLst>
              </p:cNvPr>
              <p:cNvPicPr/>
              <p:nvPr/>
            </p:nvPicPr>
            <p:blipFill>
              <a:blip r:embed="rId12"/>
              <a:stretch>
                <a:fillRect/>
              </a:stretch>
            </p:blipFill>
            <p:spPr>
              <a:xfrm>
                <a:off x="574936" y="2019767"/>
                <a:ext cx="204696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12CFD0-42F9-09D8-8C31-ED755884D4AE}"/>
                  </a:ext>
                </a:extLst>
              </p14:cNvPr>
              <p14:cNvContentPartPr/>
              <p14:nvPr/>
            </p14:nvContentPartPr>
            <p14:xfrm>
              <a:off x="2497336" y="2741567"/>
              <a:ext cx="1043280" cy="447480"/>
            </p14:xfrm>
          </p:contentPart>
        </mc:Choice>
        <mc:Fallback xmlns="">
          <p:pic>
            <p:nvPicPr>
              <p:cNvPr id="19" name="Ink 18">
                <a:extLst>
                  <a:ext uri="{FF2B5EF4-FFF2-40B4-BE49-F238E27FC236}">
                    <a16:creationId xmlns:a16="http://schemas.microsoft.com/office/drawing/2014/main" id="{0D12CFD0-42F9-09D8-8C31-ED755884D4AE}"/>
                  </a:ext>
                </a:extLst>
              </p:cNvPr>
              <p:cNvPicPr/>
              <p:nvPr/>
            </p:nvPicPr>
            <p:blipFill>
              <a:blip r:embed="rId14"/>
              <a:stretch>
                <a:fillRect/>
              </a:stretch>
            </p:blipFill>
            <p:spPr>
              <a:xfrm>
                <a:off x="2491216" y="2735447"/>
                <a:ext cx="10555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0355B14-C642-DD30-C0C5-97EE46B61943}"/>
                  </a:ext>
                </a:extLst>
              </p14:cNvPr>
              <p14:cNvContentPartPr/>
              <p14:nvPr/>
            </p14:nvContentPartPr>
            <p14:xfrm flipV="1">
              <a:off x="4492096" y="2981327"/>
              <a:ext cx="1385280" cy="33840"/>
            </p14:xfrm>
          </p:contentPart>
        </mc:Choice>
        <mc:Fallback xmlns="">
          <p:pic>
            <p:nvPicPr>
              <p:cNvPr id="21" name="Ink 20">
                <a:extLst>
                  <a:ext uri="{FF2B5EF4-FFF2-40B4-BE49-F238E27FC236}">
                    <a16:creationId xmlns:a16="http://schemas.microsoft.com/office/drawing/2014/main" id="{E0355B14-C642-DD30-C0C5-97EE46B61943}"/>
                  </a:ext>
                </a:extLst>
              </p:cNvPr>
              <p:cNvPicPr/>
              <p:nvPr/>
            </p:nvPicPr>
            <p:blipFill>
              <a:blip r:embed="rId16"/>
              <a:stretch>
                <a:fillRect/>
              </a:stretch>
            </p:blipFill>
            <p:spPr>
              <a:xfrm flipV="1">
                <a:off x="4485976" y="2975271"/>
                <a:ext cx="1397520" cy="4595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505080B-5492-785B-5B84-8822F0FBF8D4}"/>
                  </a:ext>
                </a:extLst>
              </p14:cNvPr>
              <p14:cNvContentPartPr/>
              <p14:nvPr/>
            </p14:nvContentPartPr>
            <p14:xfrm>
              <a:off x="4452496" y="2265647"/>
              <a:ext cx="565560" cy="126720"/>
            </p14:xfrm>
          </p:contentPart>
        </mc:Choice>
        <mc:Fallback xmlns="">
          <p:pic>
            <p:nvPicPr>
              <p:cNvPr id="22" name="Ink 21">
                <a:extLst>
                  <a:ext uri="{FF2B5EF4-FFF2-40B4-BE49-F238E27FC236}">
                    <a16:creationId xmlns:a16="http://schemas.microsoft.com/office/drawing/2014/main" id="{D505080B-5492-785B-5B84-8822F0FBF8D4}"/>
                  </a:ext>
                </a:extLst>
              </p:cNvPr>
              <p:cNvPicPr/>
              <p:nvPr/>
            </p:nvPicPr>
            <p:blipFill>
              <a:blip r:embed="rId18"/>
              <a:stretch>
                <a:fillRect/>
              </a:stretch>
            </p:blipFill>
            <p:spPr>
              <a:xfrm>
                <a:off x="4446376" y="2259527"/>
                <a:ext cx="577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81F773EA-A6A5-AE81-B7A6-FA92D03B38CE}"/>
                  </a:ext>
                </a:extLst>
              </p14:cNvPr>
              <p14:cNvContentPartPr/>
              <p14:nvPr/>
            </p14:nvContentPartPr>
            <p14:xfrm>
              <a:off x="2507416" y="2669207"/>
              <a:ext cx="1250640" cy="598680"/>
            </p14:xfrm>
          </p:contentPart>
        </mc:Choice>
        <mc:Fallback xmlns="">
          <p:pic>
            <p:nvPicPr>
              <p:cNvPr id="24" name="Ink 23">
                <a:extLst>
                  <a:ext uri="{FF2B5EF4-FFF2-40B4-BE49-F238E27FC236}">
                    <a16:creationId xmlns:a16="http://schemas.microsoft.com/office/drawing/2014/main" id="{81F773EA-A6A5-AE81-B7A6-FA92D03B38CE}"/>
                  </a:ext>
                </a:extLst>
              </p:cNvPr>
              <p:cNvPicPr/>
              <p:nvPr/>
            </p:nvPicPr>
            <p:blipFill>
              <a:blip r:embed="rId20"/>
              <a:stretch>
                <a:fillRect/>
              </a:stretch>
            </p:blipFill>
            <p:spPr>
              <a:xfrm>
                <a:off x="2501296" y="2663087"/>
                <a:ext cx="1262880" cy="610920"/>
              </a:xfrm>
              <a:prstGeom prst="rect">
                <a:avLst/>
              </a:prstGeom>
            </p:spPr>
          </p:pic>
        </mc:Fallback>
      </mc:AlternateContent>
      <p:grpSp>
        <p:nvGrpSpPr>
          <p:cNvPr id="26" name="Group 25">
            <a:extLst>
              <a:ext uri="{FF2B5EF4-FFF2-40B4-BE49-F238E27FC236}">
                <a16:creationId xmlns:a16="http://schemas.microsoft.com/office/drawing/2014/main" id="{F77D47D3-1C86-93D1-2B0F-0AE2CF74B995}"/>
              </a:ext>
            </a:extLst>
          </p:cNvPr>
          <p:cNvGrpSpPr/>
          <p:nvPr/>
        </p:nvGrpSpPr>
        <p:grpSpPr>
          <a:xfrm>
            <a:off x="3684256" y="2105807"/>
            <a:ext cx="4103280" cy="1958760"/>
            <a:chOff x="3684256" y="2105807"/>
            <a:chExt cx="4103280" cy="195876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8306577-6DB0-37C3-449A-28A582D77EE2}"/>
                    </a:ext>
                  </a:extLst>
                </p14:cNvPr>
                <p14:cNvContentPartPr/>
                <p14:nvPr/>
              </p14:nvContentPartPr>
              <p14:xfrm>
                <a:off x="4978816" y="2105807"/>
                <a:ext cx="473760" cy="193680"/>
              </p14:xfrm>
            </p:contentPart>
          </mc:Choice>
          <mc:Fallback xmlns="">
            <p:pic>
              <p:nvPicPr>
                <p:cNvPr id="15" name="Ink 14">
                  <a:extLst>
                    <a:ext uri="{FF2B5EF4-FFF2-40B4-BE49-F238E27FC236}">
                      <a16:creationId xmlns:a16="http://schemas.microsoft.com/office/drawing/2014/main" id="{68306577-6DB0-37C3-449A-28A582D77EE2}"/>
                    </a:ext>
                  </a:extLst>
                </p:cNvPr>
                <p:cNvPicPr/>
                <p:nvPr/>
              </p:nvPicPr>
              <p:blipFill>
                <a:blip r:embed="rId22"/>
                <a:stretch>
                  <a:fillRect/>
                </a:stretch>
              </p:blipFill>
              <p:spPr>
                <a:xfrm>
                  <a:off x="4972696" y="2099687"/>
                  <a:ext cx="486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F91E09A-6B18-4FB9-6263-051361DF6423}"/>
                    </a:ext>
                  </a:extLst>
                </p14:cNvPr>
                <p14:cNvContentPartPr/>
                <p14:nvPr/>
              </p14:nvContentPartPr>
              <p14:xfrm>
                <a:off x="3684256" y="2215967"/>
                <a:ext cx="268560" cy="169920"/>
              </p14:xfrm>
            </p:contentPart>
          </mc:Choice>
          <mc:Fallback xmlns="">
            <p:pic>
              <p:nvPicPr>
                <p:cNvPr id="16" name="Ink 15">
                  <a:extLst>
                    <a:ext uri="{FF2B5EF4-FFF2-40B4-BE49-F238E27FC236}">
                      <a16:creationId xmlns:a16="http://schemas.microsoft.com/office/drawing/2014/main" id="{BF91E09A-6B18-4FB9-6263-051361DF6423}"/>
                    </a:ext>
                  </a:extLst>
                </p:cNvPr>
                <p:cNvPicPr/>
                <p:nvPr/>
              </p:nvPicPr>
              <p:blipFill>
                <a:blip r:embed="rId24"/>
                <a:stretch>
                  <a:fillRect/>
                </a:stretch>
              </p:blipFill>
              <p:spPr>
                <a:xfrm>
                  <a:off x="3678136" y="2209847"/>
                  <a:ext cx="280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72115D4-B9E7-38C4-2839-CD1D3C201747}"/>
                    </a:ext>
                  </a:extLst>
                </p14:cNvPr>
                <p14:cNvContentPartPr/>
                <p14:nvPr/>
              </p14:nvContentPartPr>
              <p14:xfrm>
                <a:off x="3803416" y="2240087"/>
                <a:ext cx="176760" cy="69120"/>
              </p14:xfrm>
            </p:contentPart>
          </mc:Choice>
          <mc:Fallback xmlns="">
            <p:pic>
              <p:nvPicPr>
                <p:cNvPr id="17" name="Ink 16">
                  <a:extLst>
                    <a:ext uri="{FF2B5EF4-FFF2-40B4-BE49-F238E27FC236}">
                      <a16:creationId xmlns:a16="http://schemas.microsoft.com/office/drawing/2014/main" id="{072115D4-B9E7-38C4-2839-CD1D3C201747}"/>
                    </a:ext>
                  </a:extLst>
                </p:cNvPr>
                <p:cNvPicPr/>
                <p:nvPr/>
              </p:nvPicPr>
              <p:blipFill>
                <a:blip r:embed="rId26"/>
                <a:stretch>
                  <a:fillRect/>
                </a:stretch>
              </p:blipFill>
              <p:spPr>
                <a:xfrm>
                  <a:off x="3797296" y="2233967"/>
                  <a:ext cx="189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440F012D-53BD-E797-54BB-4D49AE682921}"/>
                    </a:ext>
                  </a:extLst>
                </p14:cNvPr>
                <p14:cNvContentPartPr/>
                <p14:nvPr/>
              </p14:nvContentPartPr>
              <p14:xfrm>
                <a:off x="4239376" y="2224967"/>
                <a:ext cx="3548160" cy="1839600"/>
              </p14:xfrm>
            </p:contentPart>
          </mc:Choice>
          <mc:Fallback xmlns="">
            <p:pic>
              <p:nvPicPr>
                <p:cNvPr id="25" name="Ink 24">
                  <a:extLst>
                    <a:ext uri="{FF2B5EF4-FFF2-40B4-BE49-F238E27FC236}">
                      <a16:creationId xmlns:a16="http://schemas.microsoft.com/office/drawing/2014/main" id="{440F012D-53BD-E797-54BB-4D49AE682921}"/>
                    </a:ext>
                  </a:extLst>
                </p:cNvPr>
                <p:cNvPicPr/>
                <p:nvPr/>
              </p:nvPicPr>
              <p:blipFill>
                <a:blip r:embed="rId28"/>
                <a:stretch>
                  <a:fillRect/>
                </a:stretch>
              </p:blipFill>
              <p:spPr>
                <a:xfrm>
                  <a:off x="4233256" y="2218847"/>
                  <a:ext cx="3560400" cy="1851840"/>
                </a:xfrm>
                <a:prstGeom prst="rect">
                  <a:avLst/>
                </a:prstGeom>
              </p:spPr>
            </p:pic>
          </mc:Fallback>
        </mc:AlternateContent>
      </p:grpSp>
    </p:spTree>
    <p:extLst>
      <p:ext uri="{BB962C8B-B14F-4D97-AF65-F5344CB8AC3E}">
        <p14:creationId xmlns:p14="http://schemas.microsoft.com/office/powerpoint/2010/main" val="46061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33" name="Google Shape;433;p45"/>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Structure</a:t>
            </a:r>
            <a:endParaRPr dirty="0"/>
          </a:p>
        </p:txBody>
      </p:sp>
      <p:sp>
        <p:nvSpPr>
          <p:cNvPr id="435" name="Google Shape;435;p45"/>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 &amp; Materials </a:t>
            </a:r>
            <a:endParaRPr dirty="0"/>
          </a:p>
        </p:txBody>
      </p:sp>
      <p:sp>
        <p:nvSpPr>
          <p:cNvPr id="437" name="Google Shape;437;p45"/>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Coordination system</a:t>
            </a:r>
            <a:endParaRPr dirty="0"/>
          </a:p>
        </p:txBody>
      </p:sp>
      <p:sp>
        <p:nvSpPr>
          <p:cNvPr id="439" name="Google Shape;439;p45"/>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Textures</a:t>
            </a:r>
            <a:endParaRPr dirty="0"/>
          </a:p>
        </p:txBody>
      </p:sp>
      <p:sp>
        <p:nvSpPr>
          <p:cNvPr id="441" name="Google Shape;441;p45"/>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Animation Loop</a:t>
            </a:r>
            <a:endParaRPr dirty="0"/>
          </a:p>
        </p:txBody>
      </p:sp>
      <p:grpSp>
        <p:nvGrpSpPr>
          <p:cNvPr id="443" name="Google Shape;443;p45"/>
          <p:cNvGrpSpPr/>
          <p:nvPr/>
        </p:nvGrpSpPr>
        <p:grpSpPr>
          <a:xfrm>
            <a:off x="874924" y="1126823"/>
            <a:ext cx="7394302" cy="64500"/>
            <a:chOff x="912012" y="1127925"/>
            <a:chExt cx="7329800" cy="64500"/>
          </a:xfrm>
        </p:grpSpPr>
        <p:sp>
          <p:nvSpPr>
            <p:cNvPr id="444" name="Google Shape;444;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p:cNvGrpSpPr/>
          <p:nvPr/>
        </p:nvGrpSpPr>
        <p:grpSpPr>
          <a:xfrm>
            <a:off x="874924" y="1833368"/>
            <a:ext cx="7394302" cy="64500"/>
            <a:chOff x="912012" y="1127925"/>
            <a:chExt cx="7329800" cy="64500"/>
          </a:xfrm>
        </p:grpSpPr>
        <p:sp>
          <p:nvSpPr>
            <p:cNvPr id="447" name="Google Shape;447;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9" name="Google Shape;449;p45"/>
          <p:cNvGrpSpPr/>
          <p:nvPr/>
        </p:nvGrpSpPr>
        <p:grpSpPr>
          <a:xfrm>
            <a:off x="874924" y="2543513"/>
            <a:ext cx="7394302" cy="64500"/>
            <a:chOff x="912012" y="1127925"/>
            <a:chExt cx="7329800" cy="64500"/>
          </a:xfrm>
        </p:grpSpPr>
        <p:sp>
          <p:nvSpPr>
            <p:cNvPr id="450" name="Google Shape;450;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2" name="Google Shape;452;p45"/>
          <p:cNvGrpSpPr/>
          <p:nvPr/>
        </p:nvGrpSpPr>
        <p:grpSpPr>
          <a:xfrm>
            <a:off x="874924" y="3253657"/>
            <a:ext cx="7394302" cy="64500"/>
            <a:chOff x="912012" y="1127925"/>
            <a:chExt cx="7329800" cy="64500"/>
          </a:xfrm>
        </p:grpSpPr>
        <p:sp>
          <p:nvSpPr>
            <p:cNvPr id="453" name="Google Shape;453;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5" name="Google Shape;455;p45"/>
          <p:cNvGrpSpPr/>
          <p:nvPr/>
        </p:nvGrpSpPr>
        <p:grpSpPr>
          <a:xfrm>
            <a:off x="874924" y="3960203"/>
            <a:ext cx="7394302" cy="64500"/>
            <a:chOff x="912012" y="1127925"/>
            <a:chExt cx="7329800" cy="64500"/>
          </a:xfrm>
        </p:grpSpPr>
        <p:sp>
          <p:nvSpPr>
            <p:cNvPr id="456" name="Google Shape;456;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45"/>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 name="Google Shape;461;p45"/>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 name="Google Shape;462;p45"/>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 name="Google Shape;463;p45"/>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5" name="Google Shape;465;p45"/>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6" name="Google Shape;466;p45"/>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7" name="Google Shape;467;p45"/>
          <p:cNvSpPr txBox="1">
            <a:spLocks noGrp="1"/>
          </p:cNvSpPr>
          <p:nvPr>
            <p:ph type="title" idx="18"/>
          </p:nvPr>
        </p:nvSpPr>
        <p:spPr>
          <a:xfrm>
            <a:off x="874924" y="270139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68" name="Google Shape;468;p45"/>
          <p:cNvSpPr txBox="1">
            <a:spLocks noGrp="1"/>
          </p:cNvSpPr>
          <p:nvPr>
            <p:ph type="title" idx="19"/>
          </p:nvPr>
        </p:nvSpPr>
        <p:spPr>
          <a:xfrm>
            <a:off x="874774" y="4120725"/>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69" name="Google Shape;469;p45"/>
          <p:cNvSpPr txBox="1">
            <a:spLocks noGrp="1"/>
          </p:cNvSpPr>
          <p:nvPr>
            <p:ph type="title" idx="20"/>
          </p:nvPr>
        </p:nvSpPr>
        <p:spPr>
          <a:xfrm>
            <a:off x="874774" y="3411060"/>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470" name="Google Shape;470;p45"/>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CA498-8114-13C6-27D7-6DC11FB9452D}"/>
              </a:ext>
            </a:extLst>
          </p:cNvPr>
          <p:cNvPicPr>
            <a:picLocks noChangeAspect="1"/>
          </p:cNvPicPr>
          <p:nvPr/>
        </p:nvPicPr>
        <p:blipFill>
          <a:blip r:embed="rId2"/>
          <a:stretch>
            <a:fillRect/>
          </a:stretch>
        </p:blipFill>
        <p:spPr>
          <a:xfrm>
            <a:off x="1145238" y="1000409"/>
            <a:ext cx="6613244" cy="3249471"/>
          </a:xfrm>
          <a:prstGeom prst="rect">
            <a:avLst/>
          </a:prstGeom>
        </p:spPr>
      </p:pic>
    </p:spTree>
    <p:extLst>
      <p:ext uri="{BB962C8B-B14F-4D97-AF65-F5344CB8AC3E}">
        <p14:creationId xmlns:p14="http://schemas.microsoft.com/office/powerpoint/2010/main" val="342834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CEE93-7DFB-0ABA-2042-8B545B41E67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E25CFD-CEE0-8178-7478-87C88DD41BA1}"/>
              </a:ext>
            </a:extLst>
          </p:cNvPr>
          <p:cNvSpPr>
            <a:spLocks noGrp="1"/>
          </p:cNvSpPr>
          <p:nvPr>
            <p:ph type="ctrTitle"/>
          </p:nvPr>
        </p:nvSpPr>
        <p:spPr/>
        <p:txBody>
          <a:bodyPr/>
          <a:lstStyle/>
          <a:p>
            <a:r>
              <a:rPr lang="en-US" dirty="0"/>
              <a:t>Phong Model</a:t>
            </a:r>
          </a:p>
        </p:txBody>
      </p:sp>
      <p:pic>
        <p:nvPicPr>
          <p:cNvPr id="5" name="Picture 4" descr="A blue and black object with text&#10;&#10;AI-generated content may be incorrect.">
            <a:extLst>
              <a:ext uri="{FF2B5EF4-FFF2-40B4-BE49-F238E27FC236}">
                <a16:creationId xmlns:a16="http://schemas.microsoft.com/office/drawing/2014/main" id="{00F339CC-7451-5C2D-EB1B-5628C0826735}"/>
              </a:ext>
            </a:extLst>
          </p:cNvPr>
          <p:cNvPicPr>
            <a:picLocks noChangeAspect="1"/>
          </p:cNvPicPr>
          <p:nvPr/>
        </p:nvPicPr>
        <p:blipFill>
          <a:blip r:embed="rId2"/>
          <a:stretch>
            <a:fillRect/>
          </a:stretch>
        </p:blipFill>
        <p:spPr>
          <a:xfrm>
            <a:off x="534528" y="1699895"/>
            <a:ext cx="7803664" cy="2170394"/>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46CC07E-545B-7CE9-4472-3592CBC380A2}"/>
                  </a:ext>
                </a:extLst>
              </p14:cNvPr>
              <p14:cNvContentPartPr/>
              <p14:nvPr/>
            </p14:nvContentPartPr>
            <p14:xfrm>
              <a:off x="6386416" y="1774607"/>
              <a:ext cx="1983600" cy="1745640"/>
            </p14:xfrm>
          </p:contentPart>
        </mc:Choice>
        <mc:Fallback xmlns="">
          <p:pic>
            <p:nvPicPr>
              <p:cNvPr id="13" name="Ink 12">
                <a:extLst>
                  <a:ext uri="{FF2B5EF4-FFF2-40B4-BE49-F238E27FC236}">
                    <a16:creationId xmlns:a16="http://schemas.microsoft.com/office/drawing/2014/main" id="{846CC07E-545B-7CE9-4472-3592CBC380A2}"/>
                  </a:ext>
                </a:extLst>
              </p:cNvPr>
              <p:cNvPicPr/>
              <p:nvPr/>
            </p:nvPicPr>
            <p:blipFill>
              <a:blip r:embed="rId4"/>
              <a:stretch>
                <a:fillRect/>
              </a:stretch>
            </p:blipFill>
            <p:spPr>
              <a:xfrm>
                <a:off x="6380296" y="1768487"/>
                <a:ext cx="1995840" cy="1757880"/>
              </a:xfrm>
              <a:prstGeom prst="rect">
                <a:avLst/>
              </a:prstGeom>
            </p:spPr>
          </p:pic>
        </mc:Fallback>
      </mc:AlternateContent>
    </p:spTree>
    <p:extLst>
      <p:ext uri="{BB962C8B-B14F-4D97-AF65-F5344CB8AC3E}">
        <p14:creationId xmlns:p14="http://schemas.microsoft.com/office/powerpoint/2010/main" val="74580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BEEE0D-43BA-016E-15D6-0117600384E3}"/>
              </a:ext>
            </a:extLst>
          </p:cNvPr>
          <p:cNvPicPr>
            <a:picLocks noChangeAspect="1"/>
          </p:cNvPicPr>
          <p:nvPr/>
        </p:nvPicPr>
        <p:blipFill>
          <a:blip r:embed="rId2"/>
          <a:stretch>
            <a:fillRect/>
          </a:stretch>
        </p:blipFill>
        <p:spPr>
          <a:xfrm>
            <a:off x="2274857" y="1500396"/>
            <a:ext cx="4474146" cy="2465679"/>
          </a:xfrm>
          <a:prstGeom prst="rect">
            <a:avLst/>
          </a:prstGeom>
        </p:spPr>
      </p:pic>
      <p:sp>
        <p:nvSpPr>
          <p:cNvPr id="4" name="Rectangle 1">
            <a:extLst>
              <a:ext uri="{FF2B5EF4-FFF2-40B4-BE49-F238E27FC236}">
                <a16:creationId xmlns:a16="http://schemas.microsoft.com/office/drawing/2014/main" id="{631ECC16-0968-BDBF-1752-C1C96518AFC6}"/>
              </a:ext>
            </a:extLst>
          </p:cNvPr>
          <p:cNvSpPr>
            <a:spLocks noChangeArrowheads="1"/>
          </p:cNvSpPr>
          <p:nvPr/>
        </p:nvSpPr>
        <p:spPr bwMode="auto">
          <a:xfrm>
            <a:off x="2501701" y="4159358"/>
            <a:ext cx="44101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12931"/>
                </a:solidFill>
                <a:effectLst/>
                <a:latin typeface="Fira Code" panose="020B0809050000020004" pitchFamily="49" charset="0"/>
              </a:rPr>
              <a:t>MeshStandardMaterial</a:t>
            </a:r>
            <a:r>
              <a:rPr kumimoji="0" lang="en-US" altLang="en-US" sz="1200" b="0" i="0" u="none" strike="noStrike" cap="none" normalizeH="0" baseline="0" dirty="0">
                <a:ln>
                  <a:noFill/>
                </a:ln>
                <a:solidFill>
                  <a:srgbClr val="212931"/>
                </a:solidFill>
                <a:effectLst/>
                <a:latin typeface="Fira Code" panose="020B0809050000020004" pitchFamily="49" charset="0"/>
              </a:rPr>
              <a:t> vs </a:t>
            </a:r>
            <a:r>
              <a:rPr kumimoji="0" lang="en-US" altLang="en-US" sz="1400" b="0" i="0" u="none" strike="noStrike" cap="none" normalizeH="0" baseline="0" dirty="0" err="1">
                <a:ln>
                  <a:noFill/>
                </a:ln>
                <a:solidFill>
                  <a:srgbClr val="212931"/>
                </a:solidFill>
                <a:effectLst/>
                <a:latin typeface="Fira Code" panose="020B0809050000020004" pitchFamily="49" charset="0"/>
              </a:rPr>
              <a:t>MeshBasicMaterial</a:t>
            </a:r>
            <a:r>
              <a:rPr kumimoji="0" lang="en-US" altLang="en-US" sz="1400" b="0" i="0" u="none" strike="noStrike" cap="none" normalizeH="0" baseline="0" dirty="0">
                <a:ln>
                  <a:noFill/>
                </a:ln>
                <a:solidFill>
                  <a:srgbClr val="212931"/>
                </a:solidFill>
                <a:effectLst/>
                <a:latin typeface="Fira Code" panose="020B0809050000020004" pitchFamily="49" charset="0"/>
              </a:rPr>
              <a:t> </a:t>
            </a: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2C87BB-1218-1977-5927-0EE941FDE9BB}"/>
              </a:ext>
            </a:extLst>
          </p:cNvPr>
          <p:cNvSpPr>
            <a:spLocks noChangeArrowheads="1"/>
          </p:cNvSpPr>
          <p:nvPr/>
        </p:nvSpPr>
        <p:spPr bwMode="auto">
          <a:xfrm>
            <a:off x="0" y="74711"/>
            <a:ext cx="2455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2">
            <a:extLst>
              <a:ext uri="{FF2B5EF4-FFF2-40B4-BE49-F238E27FC236}">
                <a16:creationId xmlns:a16="http://schemas.microsoft.com/office/drawing/2014/main" id="{A37D9A87-E73A-B51E-D3A1-B5C3A85ADF49}"/>
              </a:ext>
            </a:extLst>
          </p:cNvPr>
          <p:cNvSpPr>
            <a:spLocks noGrp="1"/>
          </p:cNvSpPr>
          <p:nvPr>
            <p:ph type="ctrTitle"/>
          </p:nvPr>
        </p:nvSpPr>
        <p:spPr>
          <a:xfrm>
            <a:off x="1410600" y="491502"/>
            <a:ext cx="6322800" cy="398700"/>
          </a:xfrm>
        </p:spPr>
        <p:txBody>
          <a:bodyPr/>
          <a:lstStyle/>
          <a:p>
            <a:r>
              <a:rPr lang="en-US" dirty="0"/>
              <a:t>Materials</a:t>
            </a:r>
          </a:p>
        </p:txBody>
      </p:sp>
    </p:spTree>
    <p:extLst>
      <p:ext uri="{BB962C8B-B14F-4D97-AF65-F5344CB8AC3E}">
        <p14:creationId xmlns:p14="http://schemas.microsoft.com/office/powerpoint/2010/main" val="41883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B992-CFDB-B532-FEB9-A3320F011D62}"/>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7972BC8D-A669-F1F5-A281-321CBECA4B12}"/>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26144F43-19D9-4F9C-282B-02A98D0E599E}"/>
              </a:ext>
            </a:extLst>
          </p:cNvPr>
          <p:cNvSpPr txBox="1"/>
          <p:nvPr/>
        </p:nvSpPr>
        <p:spPr>
          <a:xfrm>
            <a:off x="863600" y="1066847"/>
            <a:ext cx="7083778" cy="1600438"/>
          </a:xfrm>
          <a:prstGeom prst="rect">
            <a:avLst/>
          </a:prstGeom>
          <a:noFill/>
        </p:spPr>
        <p:txBody>
          <a:bodyPr wrap="square">
            <a:spAutoFit/>
          </a:bodyPr>
          <a:lstStyle/>
          <a:p>
            <a:pPr>
              <a:buNone/>
            </a:pPr>
            <a:r>
              <a:rPr lang="en-US" dirty="0"/>
              <a:t>Just like in the real world, </a:t>
            </a:r>
            <a:r>
              <a:rPr lang="en-US" b="1" dirty="0"/>
              <a:t>lighting</a:t>
            </a:r>
            <a:r>
              <a:rPr lang="en-US" dirty="0"/>
              <a:t> in 3D graphics determines how we see objects. It affects the </a:t>
            </a:r>
            <a:r>
              <a:rPr lang="en-US" b="1" dirty="0"/>
              <a:t>appearance of objects</a:t>
            </a:r>
            <a:r>
              <a:rPr lang="en-US" dirty="0"/>
              <a:t> by:</a:t>
            </a:r>
          </a:p>
          <a:p>
            <a:pPr>
              <a:buFont typeface="Arial" panose="020B0604020202020204" pitchFamily="34" charset="0"/>
              <a:buChar char="•"/>
            </a:pPr>
            <a:r>
              <a:rPr lang="en-US" b="1" dirty="0"/>
              <a:t>Casting shadows</a:t>
            </a:r>
            <a:endParaRPr lang="en-US" dirty="0"/>
          </a:p>
          <a:p>
            <a:pPr>
              <a:buFont typeface="Arial" panose="020B0604020202020204" pitchFamily="34" charset="0"/>
              <a:buChar char="•"/>
            </a:pPr>
            <a:r>
              <a:rPr lang="en-US" b="1" dirty="0"/>
              <a:t>Illuminating surfaces</a:t>
            </a:r>
            <a:endParaRPr lang="en-US" dirty="0"/>
          </a:p>
          <a:p>
            <a:pPr>
              <a:buFont typeface="Arial" panose="020B0604020202020204" pitchFamily="34" charset="0"/>
              <a:buChar char="•"/>
            </a:pPr>
            <a:r>
              <a:rPr lang="en-US" b="1" dirty="0"/>
              <a:t>Creating highlights</a:t>
            </a:r>
            <a:endParaRPr lang="en-US" dirty="0"/>
          </a:p>
          <a:p>
            <a:r>
              <a:rPr lang="en-US" dirty="0"/>
              <a:t>Without lighting, your 3D scene would be completely dark, no matter how many objects you add.</a:t>
            </a:r>
          </a:p>
        </p:txBody>
      </p:sp>
    </p:spTree>
    <p:extLst>
      <p:ext uri="{BB962C8B-B14F-4D97-AF65-F5344CB8AC3E}">
        <p14:creationId xmlns:p14="http://schemas.microsoft.com/office/powerpoint/2010/main" val="355762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06B-F89B-0843-E6D1-F93F58CBAC23}"/>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01670419-2039-037F-70F4-051D44B735FD}"/>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DA4843E7-69B8-65E8-B155-3D5BEDC416E1}"/>
              </a:ext>
            </a:extLst>
          </p:cNvPr>
          <p:cNvSpPr txBox="1"/>
          <p:nvPr/>
        </p:nvSpPr>
        <p:spPr>
          <a:xfrm>
            <a:off x="863600" y="1066847"/>
            <a:ext cx="7083778" cy="2246769"/>
          </a:xfrm>
          <a:prstGeom prst="rect">
            <a:avLst/>
          </a:prstGeom>
          <a:noFill/>
        </p:spPr>
        <p:txBody>
          <a:bodyPr wrap="square">
            <a:spAutoFit/>
          </a:bodyPr>
          <a:lstStyle/>
          <a:p>
            <a:pPr>
              <a:buNone/>
            </a:pPr>
            <a:r>
              <a:rPr lang="en-US" b="1" dirty="0"/>
              <a:t>🌟 Types of Lights</a:t>
            </a:r>
          </a:p>
          <a:p>
            <a:pPr>
              <a:buNone/>
            </a:pPr>
            <a:r>
              <a:rPr lang="en-US" dirty="0"/>
              <a:t>There are several types of lights in Three.js, and each affects the scene differently:</a:t>
            </a:r>
          </a:p>
          <a:p>
            <a:pPr>
              <a:buFont typeface="+mj-lt"/>
              <a:buAutoNum type="arabicPeriod"/>
            </a:pPr>
            <a:r>
              <a:rPr lang="en-US" b="1" dirty="0"/>
              <a:t>Ambient Light</a:t>
            </a:r>
            <a:r>
              <a:rPr lang="en-US" dirty="0"/>
              <a:t> – general, soft lighting that doesn't have a specific direction (affects everything uniformly).</a:t>
            </a:r>
          </a:p>
          <a:p>
            <a:pPr>
              <a:buFont typeface="+mj-lt"/>
              <a:buAutoNum type="arabicPeriod"/>
            </a:pPr>
            <a:r>
              <a:rPr lang="en-US" b="1" dirty="0"/>
              <a:t>Point Light</a:t>
            </a:r>
            <a:r>
              <a:rPr lang="en-US" dirty="0"/>
              <a:t> – like a light bulb, emits light in all directions.</a:t>
            </a:r>
          </a:p>
          <a:p>
            <a:pPr>
              <a:buFont typeface="+mj-lt"/>
              <a:buAutoNum type="arabicPeriod"/>
            </a:pPr>
            <a:r>
              <a:rPr lang="en-US" b="1" dirty="0"/>
              <a:t>Directional Light</a:t>
            </a:r>
            <a:r>
              <a:rPr lang="en-US" dirty="0"/>
              <a:t> – like the sun, casts parallel light in a specific direction.</a:t>
            </a:r>
          </a:p>
          <a:p>
            <a:pPr>
              <a:buFont typeface="+mj-lt"/>
              <a:buAutoNum type="arabicPeriod"/>
            </a:pPr>
            <a:r>
              <a:rPr lang="en-US" b="1" dirty="0"/>
              <a:t>Spotlight</a:t>
            </a:r>
            <a:r>
              <a:rPr lang="en-US" dirty="0"/>
              <a:t> – like a stage spotlight, shines in a cone shape.</a:t>
            </a:r>
          </a:p>
          <a:p>
            <a:pPr>
              <a:buFont typeface="+mj-lt"/>
              <a:buAutoNum type="arabicPeriod"/>
            </a:pPr>
            <a:r>
              <a:rPr lang="en-US" b="1" dirty="0"/>
              <a:t>Hemisphere Light</a:t>
            </a:r>
            <a:r>
              <a:rPr lang="en-US" dirty="0"/>
              <a:t> – combines a sky color and a ground color, typically for outdoor scenes.</a:t>
            </a:r>
          </a:p>
          <a:p>
            <a:pPr>
              <a:buFont typeface="+mj-lt"/>
              <a:buAutoNum type="arabicPeriod"/>
            </a:pPr>
            <a:endParaRPr lang="en-US" dirty="0"/>
          </a:p>
        </p:txBody>
      </p:sp>
      <p:pic>
        <p:nvPicPr>
          <p:cNvPr id="6" name="Picture 5">
            <a:extLst>
              <a:ext uri="{FF2B5EF4-FFF2-40B4-BE49-F238E27FC236}">
                <a16:creationId xmlns:a16="http://schemas.microsoft.com/office/drawing/2014/main" id="{346A41BF-49FC-8948-CD05-9509BD8FFC8B}"/>
              </a:ext>
            </a:extLst>
          </p:cNvPr>
          <p:cNvPicPr>
            <a:picLocks noChangeAspect="1"/>
          </p:cNvPicPr>
          <p:nvPr/>
        </p:nvPicPr>
        <p:blipFill>
          <a:blip r:embed="rId2"/>
          <a:stretch>
            <a:fillRect/>
          </a:stretch>
        </p:blipFill>
        <p:spPr>
          <a:xfrm>
            <a:off x="905389" y="3265902"/>
            <a:ext cx="4649124" cy="1633476"/>
          </a:xfrm>
          <a:prstGeom prst="rect">
            <a:avLst/>
          </a:prstGeom>
        </p:spPr>
      </p:pic>
    </p:spTree>
    <p:extLst>
      <p:ext uri="{BB962C8B-B14F-4D97-AF65-F5344CB8AC3E}">
        <p14:creationId xmlns:p14="http://schemas.microsoft.com/office/powerpoint/2010/main" val="152946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arrows pointing to different directions&#10;&#10;AI-generated content may be incorrect.">
            <a:extLst>
              <a:ext uri="{FF2B5EF4-FFF2-40B4-BE49-F238E27FC236}">
                <a16:creationId xmlns:a16="http://schemas.microsoft.com/office/drawing/2014/main" id="{19946A52-FD07-4B0F-EBF3-D63BB43E29FD}"/>
              </a:ext>
            </a:extLst>
          </p:cNvPr>
          <p:cNvPicPr>
            <a:picLocks noChangeAspect="1"/>
          </p:cNvPicPr>
          <p:nvPr/>
        </p:nvPicPr>
        <p:blipFill>
          <a:blip r:embed="rId2"/>
          <a:stretch>
            <a:fillRect/>
          </a:stretch>
        </p:blipFill>
        <p:spPr>
          <a:xfrm>
            <a:off x="1264915" y="1278326"/>
            <a:ext cx="7126655" cy="315351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5648E436-5204-19D9-9B26-24AABE2F78DC}"/>
                  </a:ext>
                </a:extLst>
              </p14:cNvPr>
              <p14:cNvContentPartPr/>
              <p14:nvPr/>
            </p14:nvContentPartPr>
            <p14:xfrm>
              <a:off x="7677016" y="2549327"/>
              <a:ext cx="691920" cy="204840"/>
            </p14:xfrm>
          </p:contentPart>
        </mc:Choice>
        <mc:Fallback xmlns="">
          <p:pic>
            <p:nvPicPr>
              <p:cNvPr id="11" name="Ink 10">
                <a:extLst>
                  <a:ext uri="{FF2B5EF4-FFF2-40B4-BE49-F238E27FC236}">
                    <a16:creationId xmlns:a16="http://schemas.microsoft.com/office/drawing/2014/main" id="{5648E436-5204-19D9-9B26-24AABE2F78DC}"/>
                  </a:ext>
                </a:extLst>
              </p:cNvPr>
              <p:cNvPicPr/>
              <p:nvPr/>
            </p:nvPicPr>
            <p:blipFill>
              <a:blip r:embed="rId4"/>
              <a:stretch>
                <a:fillRect/>
              </a:stretch>
            </p:blipFill>
            <p:spPr>
              <a:xfrm>
                <a:off x="7614376" y="2486687"/>
                <a:ext cx="817560" cy="330480"/>
              </a:xfrm>
              <a:prstGeom prst="rect">
                <a:avLst/>
              </a:prstGeom>
            </p:spPr>
          </p:pic>
        </mc:Fallback>
      </mc:AlternateContent>
    </p:spTree>
    <p:extLst>
      <p:ext uri="{BB962C8B-B14F-4D97-AF65-F5344CB8AC3E}">
        <p14:creationId xmlns:p14="http://schemas.microsoft.com/office/powerpoint/2010/main" val="86881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red and white lights&#10;&#10;AI-generated content may be incorrect.">
            <a:extLst>
              <a:ext uri="{FF2B5EF4-FFF2-40B4-BE49-F238E27FC236}">
                <a16:creationId xmlns:a16="http://schemas.microsoft.com/office/drawing/2014/main" id="{09A90A99-C1A5-CB0A-BC9D-F96CA42419B6}"/>
              </a:ext>
            </a:extLst>
          </p:cNvPr>
          <p:cNvPicPr>
            <a:picLocks noChangeAspect="1"/>
          </p:cNvPicPr>
          <p:nvPr/>
        </p:nvPicPr>
        <p:blipFill>
          <a:blip r:embed="rId2"/>
          <a:stretch>
            <a:fillRect/>
          </a:stretch>
        </p:blipFill>
        <p:spPr>
          <a:xfrm>
            <a:off x="852496" y="1089950"/>
            <a:ext cx="7439008" cy="341530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FDB3AA2-94FB-C915-F258-DCBC75F3CCD1}"/>
                  </a:ext>
                </a:extLst>
              </p14:cNvPr>
              <p14:cNvContentPartPr/>
              <p14:nvPr/>
            </p14:nvContentPartPr>
            <p14:xfrm>
              <a:off x="2378536" y="3259247"/>
              <a:ext cx="589320" cy="20880"/>
            </p14:xfrm>
          </p:contentPart>
        </mc:Choice>
        <mc:Fallback xmlns="">
          <p:pic>
            <p:nvPicPr>
              <p:cNvPr id="10" name="Ink 9">
                <a:extLst>
                  <a:ext uri="{FF2B5EF4-FFF2-40B4-BE49-F238E27FC236}">
                    <a16:creationId xmlns:a16="http://schemas.microsoft.com/office/drawing/2014/main" id="{EFDB3AA2-94FB-C915-F258-DCBC75F3CCD1}"/>
                  </a:ext>
                </a:extLst>
              </p:cNvPr>
              <p:cNvPicPr/>
              <p:nvPr/>
            </p:nvPicPr>
            <p:blipFill>
              <a:blip r:embed="rId4"/>
              <a:stretch>
                <a:fillRect/>
              </a:stretch>
            </p:blipFill>
            <p:spPr>
              <a:xfrm>
                <a:off x="2315536" y="3196607"/>
                <a:ext cx="714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B7E1FF7-F466-7979-224E-D96557649CDE}"/>
                  </a:ext>
                </a:extLst>
              </p14:cNvPr>
              <p14:cNvContentPartPr/>
              <p14:nvPr/>
            </p14:nvContentPartPr>
            <p14:xfrm>
              <a:off x="2650336" y="1978367"/>
              <a:ext cx="1161360" cy="1208880"/>
            </p14:xfrm>
          </p:contentPart>
        </mc:Choice>
        <mc:Fallback xmlns="">
          <p:pic>
            <p:nvPicPr>
              <p:cNvPr id="15" name="Ink 14">
                <a:extLst>
                  <a:ext uri="{FF2B5EF4-FFF2-40B4-BE49-F238E27FC236}">
                    <a16:creationId xmlns:a16="http://schemas.microsoft.com/office/drawing/2014/main" id="{BB7E1FF7-F466-7979-224E-D96557649CDE}"/>
                  </a:ext>
                </a:extLst>
              </p:cNvPr>
              <p:cNvPicPr/>
              <p:nvPr/>
            </p:nvPicPr>
            <p:blipFill>
              <a:blip r:embed="rId6"/>
              <a:stretch>
                <a:fillRect/>
              </a:stretch>
            </p:blipFill>
            <p:spPr>
              <a:xfrm>
                <a:off x="2587336" y="1915727"/>
                <a:ext cx="1287000" cy="1334520"/>
              </a:xfrm>
              <a:prstGeom prst="rect">
                <a:avLst/>
              </a:prstGeom>
            </p:spPr>
          </p:pic>
        </mc:Fallback>
      </mc:AlternateContent>
    </p:spTree>
    <p:extLst>
      <p:ext uri="{BB962C8B-B14F-4D97-AF65-F5344CB8AC3E}">
        <p14:creationId xmlns:p14="http://schemas.microsoft.com/office/powerpoint/2010/main" val="319512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one with blue arrows pointing to the top&#10;&#10;AI-generated content may be incorrect.">
            <a:extLst>
              <a:ext uri="{FF2B5EF4-FFF2-40B4-BE49-F238E27FC236}">
                <a16:creationId xmlns:a16="http://schemas.microsoft.com/office/drawing/2014/main" id="{6A0FFD17-670B-FCA1-B4FC-826E4C87DFBD}"/>
              </a:ext>
            </a:extLst>
          </p:cNvPr>
          <p:cNvPicPr>
            <a:picLocks noChangeAspect="1"/>
          </p:cNvPicPr>
          <p:nvPr/>
        </p:nvPicPr>
        <p:blipFill>
          <a:blip r:embed="rId3"/>
          <a:stretch>
            <a:fillRect/>
          </a:stretch>
        </p:blipFill>
        <p:spPr>
          <a:xfrm>
            <a:off x="2159584" y="644049"/>
            <a:ext cx="4491109" cy="1879763"/>
          </a:xfrm>
          <a:prstGeom prst="rect">
            <a:avLst/>
          </a:prstGeom>
        </p:spPr>
      </p:pic>
      <p:pic>
        <p:nvPicPr>
          <p:cNvPr id="7" name="Picture 6" descr="A pair of yellow balls&#10;&#10;AI-generated content may be incorrect.">
            <a:extLst>
              <a:ext uri="{FF2B5EF4-FFF2-40B4-BE49-F238E27FC236}">
                <a16:creationId xmlns:a16="http://schemas.microsoft.com/office/drawing/2014/main" id="{D6EE05E2-8650-7820-84B1-DD3B170F2050}"/>
              </a:ext>
            </a:extLst>
          </p:cNvPr>
          <p:cNvPicPr>
            <a:picLocks noChangeAspect="1"/>
          </p:cNvPicPr>
          <p:nvPr/>
        </p:nvPicPr>
        <p:blipFill>
          <a:blip r:embed="rId4"/>
          <a:stretch>
            <a:fillRect/>
          </a:stretch>
        </p:blipFill>
        <p:spPr>
          <a:xfrm>
            <a:off x="1957831" y="3174830"/>
            <a:ext cx="5428571" cy="809524"/>
          </a:xfrm>
          <a:prstGeom prst="rect">
            <a:avLst/>
          </a:prstGeom>
        </p:spPr>
      </p:pic>
    </p:spTree>
    <p:extLst>
      <p:ext uri="{BB962C8B-B14F-4D97-AF65-F5344CB8AC3E}">
        <p14:creationId xmlns:p14="http://schemas.microsoft.com/office/powerpoint/2010/main" val="328611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0FC9B-80D6-413E-E596-1C0B2ACA187D}"/>
              </a:ext>
            </a:extLst>
          </p:cNvPr>
          <p:cNvSpPr>
            <a:spLocks noGrp="1"/>
          </p:cNvSpPr>
          <p:nvPr>
            <p:ph type="ctrTitle"/>
          </p:nvPr>
        </p:nvSpPr>
        <p:spPr/>
        <p:txBody>
          <a:bodyPr/>
          <a:lstStyle/>
          <a:p>
            <a:r>
              <a:rPr lang="en-US" dirty="0"/>
              <a:t>Ambient Light</a:t>
            </a:r>
          </a:p>
        </p:txBody>
      </p:sp>
      <p:pic>
        <p:nvPicPr>
          <p:cNvPr id="5" name="Picture 4" descr="A red and black sphere&#10;&#10;AI-generated content may be incorrect.">
            <a:extLst>
              <a:ext uri="{FF2B5EF4-FFF2-40B4-BE49-F238E27FC236}">
                <a16:creationId xmlns:a16="http://schemas.microsoft.com/office/drawing/2014/main" id="{9F949249-3F24-72BF-BA2E-A04DC4562B93}"/>
              </a:ext>
            </a:extLst>
          </p:cNvPr>
          <p:cNvPicPr>
            <a:picLocks noChangeAspect="1"/>
          </p:cNvPicPr>
          <p:nvPr/>
        </p:nvPicPr>
        <p:blipFill>
          <a:blip r:embed="rId2"/>
          <a:stretch>
            <a:fillRect/>
          </a:stretch>
        </p:blipFill>
        <p:spPr>
          <a:xfrm>
            <a:off x="4735176" y="964771"/>
            <a:ext cx="3905250" cy="1171575"/>
          </a:xfrm>
          <a:prstGeom prst="rect">
            <a:avLst/>
          </a:prstGeom>
        </p:spPr>
      </p:pic>
      <p:pic>
        <p:nvPicPr>
          <p:cNvPr id="7" name="Picture 6" descr="A black and grey arrows&#10;&#10;AI-generated content may be incorrect.">
            <a:extLst>
              <a:ext uri="{FF2B5EF4-FFF2-40B4-BE49-F238E27FC236}">
                <a16:creationId xmlns:a16="http://schemas.microsoft.com/office/drawing/2014/main" id="{BAEE27C6-E6AA-EA81-27C6-1679AEBCC557}"/>
              </a:ext>
            </a:extLst>
          </p:cNvPr>
          <p:cNvPicPr>
            <a:picLocks noChangeAspect="1"/>
          </p:cNvPicPr>
          <p:nvPr/>
        </p:nvPicPr>
        <p:blipFill>
          <a:blip r:embed="rId3"/>
          <a:stretch>
            <a:fillRect/>
          </a:stretch>
        </p:blipFill>
        <p:spPr>
          <a:xfrm>
            <a:off x="192864" y="1031446"/>
            <a:ext cx="4152900" cy="1104900"/>
          </a:xfrm>
          <a:prstGeom prst="rect">
            <a:avLst/>
          </a:prstGeom>
        </p:spPr>
      </p:pic>
      <p:pic>
        <p:nvPicPr>
          <p:cNvPr id="9" name="Picture 8" descr="A white background with green text&#10;&#10;AI-generated content may be incorrect.">
            <a:extLst>
              <a:ext uri="{FF2B5EF4-FFF2-40B4-BE49-F238E27FC236}">
                <a16:creationId xmlns:a16="http://schemas.microsoft.com/office/drawing/2014/main" id="{7372C683-A9FF-B64A-9B46-C1ED97272591}"/>
              </a:ext>
            </a:extLst>
          </p:cNvPr>
          <p:cNvPicPr>
            <a:picLocks noChangeAspect="1"/>
          </p:cNvPicPr>
          <p:nvPr/>
        </p:nvPicPr>
        <p:blipFill>
          <a:blip r:embed="rId4"/>
          <a:stretch>
            <a:fillRect/>
          </a:stretch>
        </p:blipFill>
        <p:spPr>
          <a:xfrm>
            <a:off x="206213" y="2277590"/>
            <a:ext cx="4038600" cy="1133475"/>
          </a:xfrm>
          <a:prstGeom prst="rect">
            <a:avLst/>
          </a:prstGeom>
        </p:spPr>
      </p:pic>
      <p:pic>
        <p:nvPicPr>
          <p:cNvPr id="11" name="Picture 10" descr="A grey sphere with red dots&#10;&#10;AI-generated content may be incorrect.">
            <a:extLst>
              <a:ext uri="{FF2B5EF4-FFF2-40B4-BE49-F238E27FC236}">
                <a16:creationId xmlns:a16="http://schemas.microsoft.com/office/drawing/2014/main" id="{044BC9AD-3EF9-2EB6-34C9-F53D9A46B1F2}"/>
              </a:ext>
            </a:extLst>
          </p:cNvPr>
          <p:cNvPicPr>
            <a:picLocks noChangeAspect="1"/>
          </p:cNvPicPr>
          <p:nvPr/>
        </p:nvPicPr>
        <p:blipFill>
          <a:blip r:embed="rId5"/>
          <a:stretch>
            <a:fillRect/>
          </a:stretch>
        </p:blipFill>
        <p:spPr>
          <a:xfrm>
            <a:off x="5023291" y="2635330"/>
            <a:ext cx="2381250" cy="1247775"/>
          </a:xfrm>
          <a:prstGeom prst="rect">
            <a:avLst/>
          </a:prstGeom>
        </p:spPr>
      </p:pic>
    </p:spTree>
    <p:extLst>
      <p:ext uri="{BB962C8B-B14F-4D97-AF65-F5344CB8AC3E}">
        <p14:creationId xmlns:p14="http://schemas.microsoft.com/office/powerpoint/2010/main" val="264264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BCBF1-F0D4-26A7-87C4-96219D64D49E}"/>
              </a:ext>
            </a:extLst>
          </p:cNvPr>
          <p:cNvSpPr>
            <a:spLocks noGrp="1"/>
          </p:cNvSpPr>
          <p:nvPr>
            <p:ph type="ctrTitle"/>
          </p:nvPr>
        </p:nvSpPr>
        <p:spPr/>
        <p:txBody>
          <a:bodyPr/>
          <a:lstStyle/>
          <a:p>
            <a:r>
              <a:rPr lang="en-US" dirty="0"/>
              <a:t>Lights Properties</a:t>
            </a:r>
          </a:p>
        </p:txBody>
      </p:sp>
      <p:pic>
        <p:nvPicPr>
          <p:cNvPr id="5" name="Picture 4" descr="A black background with red text&#10;&#10;AI-generated content may be incorrect.">
            <a:extLst>
              <a:ext uri="{FF2B5EF4-FFF2-40B4-BE49-F238E27FC236}">
                <a16:creationId xmlns:a16="http://schemas.microsoft.com/office/drawing/2014/main" id="{9F5C8CE3-F351-C788-76C9-8CF8CD6A3439}"/>
              </a:ext>
            </a:extLst>
          </p:cNvPr>
          <p:cNvPicPr>
            <a:picLocks noChangeAspect="1"/>
          </p:cNvPicPr>
          <p:nvPr/>
        </p:nvPicPr>
        <p:blipFill>
          <a:blip r:embed="rId2"/>
          <a:stretch>
            <a:fillRect/>
          </a:stretch>
        </p:blipFill>
        <p:spPr>
          <a:xfrm>
            <a:off x="2189266" y="1456841"/>
            <a:ext cx="5326168" cy="27160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6648A6D-3892-8150-6FAF-49E08A5A6034}"/>
                  </a:ext>
                </a:extLst>
              </p14:cNvPr>
              <p14:cNvContentPartPr/>
              <p14:nvPr/>
            </p14:nvContentPartPr>
            <p14:xfrm>
              <a:off x="1981096" y="3010487"/>
              <a:ext cx="146880" cy="158760"/>
            </p14:xfrm>
          </p:contentPart>
        </mc:Choice>
        <mc:Fallback xmlns="">
          <p:pic>
            <p:nvPicPr>
              <p:cNvPr id="6" name="Ink 5">
                <a:extLst>
                  <a:ext uri="{FF2B5EF4-FFF2-40B4-BE49-F238E27FC236}">
                    <a16:creationId xmlns:a16="http://schemas.microsoft.com/office/drawing/2014/main" id="{36648A6D-3892-8150-6FAF-49E08A5A6034}"/>
                  </a:ext>
                </a:extLst>
              </p:cNvPr>
              <p:cNvPicPr/>
              <p:nvPr/>
            </p:nvPicPr>
            <p:blipFill>
              <a:blip r:embed="rId4"/>
              <a:stretch>
                <a:fillRect/>
              </a:stretch>
            </p:blipFill>
            <p:spPr>
              <a:xfrm>
                <a:off x="1974976" y="3004367"/>
                <a:ext cx="159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27592FDA-771E-17A7-EFE4-F2DFC7025060}"/>
                  </a:ext>
                </a:extLst>
              </p14:cNvPr>
              <p14:cNvContentPartPr/>
              <p14:nvPr/>
            </p14:nvContentPartPr>
            <p14:xfrm>
              <a:off x="542896" y="2537807"/>
              <a:ext cx="360" cy="360"/>
            </p14:xfrm>
          </p:contentPart>
        </mc:Choice>
        <mc:Fallback xmlns="">
          <p:pic>
            <p:nvPicPr>
              <p:cNvPr id="32" name="Ink 31">
                <a:extLst>
                  <a:ext uri="{FF2B5EF4-FFF2-40B4-BE49-F238E27FC236}">
                    <a16:creationId xmlns:a16="http://schemas.microsoft.com/office/drawing/2014/main" id="{27592FDA-771E-17A7-EFE4-F2DFC7025060}"/>
                  </a:ext>
                </a:extLst>
              </p:cNvPr>
              <p:cNvPicPr/>
              <p:nvPr/>
            </p:nvPicPr>
            <p:blipFill>
              <a:blip r:embed="rId6"/>
              <a:stretch>
                <a:fillRect/>
              </a:stretch>
            </p:blipFill>
            <p:spPr>
              <a:xfrm>
                <a:off x="536776" y="25316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4DF92B96-9DBE-E02D-9812-0913343A507B}"/>
                  </a:ext>
                </a:extLst>
              </p14:cNvPr>
              <p14:cNvContentPartPr/>
              <p14:nvPr/>
            </p14:nvContentPartPr>
            <p14:xfrm>
              <a:off x="4684696" y="2053967"/>
              <a:ext cx="459720" cy="387720"/>
            </p14:xfrm>
          </p:contentPart>
        </mc:Choice>
        <mc:Fallback xmlns="">
          <p:pic>
            <p:nvPicPr>
              <p:cNvPr id="33" name="Ink 32">
                <a:extLst>
                  <a:ext uri="{FF2B5EF4-FFF2-40B4-BE49-F238E27FC236}">
                    <a16:creationId xmlns:a16="http://schemas.microsoft.com/office/drawing/2014/main" id="{4DF92B96-9DBE-E02D-9812-0913343A507B}"/>
                  </a:ext>
                </a:extLst>
              </p:cNvPr>
              <p:cNvPicPr/>
              <p:nvPr/>
            </p:nvPicPr>
            <p:blipFill>
              <a:blip r:embed="rId8"/>
              <a:stretch>
                <a:fillRect/>
              </a:stretch>
            </p:blipFill>
            <p:spPr>
              <a:xfrm>
                <a:off x="4678576" y="2047847"/>
                <a:ext cx="471960" cy="399960"/>
              </a:xfrm>
              <a:prstGeom prst="rect">
                <a:avLst/>
              </a:prstGeom>
            </p:spPr>
          </p:pic>
        </mc:Fallback>
      </mc:AlternateContent>
      <p:grpSp>
        <p:nvGrpSpPr>
          <p:cNvPr id="39" name="Group 38">
            <a:extLst>
              <a:ext uri="{FF2B5EF4-FFF2-40B4-BE49-F238E27FC236}">
                <a16:creationId xmlns:a16="http://schemas.microsoft.com/office/drawing/2014/main" id="{B8124943-F079-0380-BE68-7C45F901743E}"/>
              </a:ext>
            </a:extLst>
          </p:cNvPr>
          <p:cNvGrpSpPr/>
          <p:nvPr/>
        </p:nvGrpSpPr>
        <p:grpSpPr>
          <a:xfrm>
            <a:off x="7656496" y="3133247"/>
            <a:ext cx="1389240" cy="754560"/>
            <a:chOff x="7656496" y="3133247"/>
            <a:chExt cx="1389240" cy="754560"/>
          </a:xfrm>
        </p:grpSpPr>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55C1D89E-22E0-C759-3448-29B1C91852FB}"/>
                    </a:ext>
                  </a:extLst>
                </p14:cNvPr>
                <p14:cNvContentPartPr/>
                <p14:nvPr/>
              </p14:nvContentPartPr>
              <p14:xfrm>
                <a:off x="7656496" y="3319727"/>
                <a:ext cx="396360" cy="443880"/>
              </p14:xfrm>
            </p:contentPart>
          </mc:Choice>
          <mc:Fallback xmlns="">
            <p:pic>
              <p:nvPicPr>
                <p:cNvPr id="34" name="Ink 33">
                  <a:extLst>
                    <a:ext uri="{FF2B5EF4-FFF2-40B4-BE49-F238E27FC236}">
                      <a16:creationId xmlns:a16="http://schemas.microsoft.com/office/drawing/2014/main" id="{55C1D89E-22E0-C759-3448-29B1C91852FB}"/>
                    </a:ext>
                  </a:extLst>
                </p:cNvPr>
                <p:cNvPicPr/>
                <p:nvPr/>
              </p:nvPicPr>
              <p:blipFill>
                <a:blip r:embed="rId10"/>
                <a:stretch>
                  <a:fillRect/>
                </a:stretch>
              </p:blipFill>
              <p:spPr>
                <a:xfrm>
                  <a:off x="7650376" y="3313607"/>
                  <a:ext cx="4086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DCE4980-6530-0E40-0C77-40FBE61F299A}"/>
                    </a:ext>
                  </a:extLst>
                </p14:cNvPr>
                <p14:cNvContentPartPr/>
                <p14:nvPr/>
              </p14:nvContentPartPr>
              <p14:xfrm>
                <a:off x="8115136" y="3133247"/>
                <a:ext cx="331920" cy="729720"/>
              </p14:xfrm>
            </p:contentPart>
          </mc:Choice>
          <mc:Fallback xmlns="">
            <p:pic>
              <p:nvPicPr>
                <p:cNvPr id="35" name="Ink 34">
                  <a:extLst>
                    <a:ext uri="{FF2B5EF4-FFF2-40B4-BE49-F238E27FC236}">
                      <a16:creationId xmlns:a16="http://schemas.microsoft.com/office/drawing/2014/main" id="{ADCE4980-6530-0E40-0C77-40FBE61F299A}"/>
                    </a:ext>
                  </a:extLst>
                </p:cNvPr>
                <p:cNvPicPr/>
                <p:nvPr/>
              </p:nvPicPr>
              <p:blipFill>
                <a:blip r:embed="rId12"/>
                <a:stretch>
                  <a:fillRect/>
                </a:stretch>
              </p:blipFill>
              <p:spPr>
                <a:xfrm>
                  <a:off x="8109016" y="3127127"/>
                  <a:ext cx="3441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56715EA5-B920-AFAF-163E-A0784047B503}"/>
                    </a:ext>
                  </a:extLst>
                </p14:cNvPr>
                <p14:cNvContentPartPr/>
                <p14:nvPr/>
              </p14:nvContentPartPr>
              <p14:xfrm>
                <a:off x="8478736" y="3591167"/>
                <a:ext cx="227880" cy="294480"/>
              </p14:xfrm>
            </p:contentPart>
          </mc:Choice>
          <mc:Fallback xmlns="">
            <p:pic>
              <p:nvPicPr>
                <p:cNvPr id="36" name="Ink 35">
                  <a:extLst>
                    <a:ext uri="{FF2B5EF4-FFF2-40B4-BE49-F238E27FC236}">
                      <a16:creationId xmlns:a16="http://schemas.microsoft.com/office/drawing/2014/main" id="{56715EA5-B920-AFAF-163E-A0784047B503}"/>
                    </a:ext>
                  </a:extLst>
                </p:cNvPr>
                <p:cNvPicPr/>
                <p:nvPr/>
              </p:nvPicPr>
              <p:blipFill>
                <a:blip r:embed="rId14"/>
                <a:stretch>
                  <a:fillRect/>
                </a:stretch>
              </p:blipFill>
              <p:spPr>
                <a:xfrm>
                  <a:off x="8472616" y="3585047"/>
                  <a:ext cx="240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5A9D8F52-E5CB-8897-78DF-CA0A074BAF74}"/>
                    </a:ext>
                  </a:extLst>
                </p14:cNvPr>
                <p14:cNvContentPartPr/>
                <p14:nvPr/>
              </p14:nvContentPartPr>
              <p14:xfrm>
                <a:off x="8852056" y="3425207"/>
                <a:ext cx="120240" cy="462600"/>
              </p14:xfrm>
            </p:contentPart>
          </mc:Choice>
          <mc:Fallback xmlns="">
            <p:pic>
              <p:nvPicPr>
                <p:cNvPr id="37" name="Ink 36">
                  <a:extLst>
                    <a:ext uri="{FF2B5EF4-FFF2-40B4-BE49-F238E27FC236}">
                      <a16:creationId xmlns:a16="http://schemas.microsoft.com/office/drawing/2014/main" id="{5A9D8F52-E5CB-8897-78DF-CA0A074BAF74}"/>
                    </a:ext>
                  </a:extLst>
                </p:cNvPr>
                <p:cNvPicPr/>
                <p:nvPr/>
              </p:nvPicPr>
              <p:blipFill>
                <a:blip r:embed="rId16"/>
                <a:stretch>
                  <a:fillRect/>
                </a:stretch>
              </p:blipFill>
              <p:spPr>
                <a:xfrm>
                  <a:off x="8845936" y="3419087"/>
                  <a:ext cx="132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CCAA439D-93AD-EEA0-A195-F338FF330781}"/>
                    </a:ext>
                  </a:extLst>
                </p14:cNvPr>
                <p14:cNvContentPartPr/>
                <p14:nvPr/>
              </p14:nvContentPartPr>
              <p14:xfrm>
                <a:off x="8753056" y="3552287"/>
                <a:ext cx="292680" cy="6480"/>
              </p14:xfrm>
            </p:contentPart>
          </mc:Choice>
          <mc:Fallback xmlns="">
            <p:pic>
              <p:nvPicPr>
                <p:cNvPr id="38" name="Ink 37">
                  <a:extLst>
                    <a:ext uri="{FF2B5EF4-FFF2-40B4-BE49-F238E27FC236}">
                      <a16:creationId xmlns:a16="http://schemas.microsoft.com/office/drawing/2014/main" id="{CCAA439D-93AD-EEA0-A195-F338FF330781}"/>
                    </a:ext>
                  </a:extLst>
                </p:cNvPr>
                <p:cNvPicPr/>
                <p:nvPr/>
              </p:nvPicPr>
              <p:blipFill>
                <a:blip r:embed="rId18"/>
                <a:stretch>
                  <a:fillRect/>
                </a:stretch>
              </p:blipFill>
              <p:spPr>
                <a:xfrm>
                  <a:off x="8746936" y="3546167"/>
                  <a:ext cx="304920" cy="18720"/>
                </a:xfrm>
                <a:prstGeom prst="rect">
                  <a:avLst/>
                </a:prstGeom>
              </p:spPr>
            </p:pic>
          </mc:Fallback>
        </mc:AlternateContent>
      </p:grpSp>
    </p:spTree>
    <p:extLst>
      <p:ext uri="{BB962C8B-B14F-4D97-AF65-F5344CB8AC3E}">
        <p14:creationId xmlns:p14="http://schemas.microsoft.com/office/powerpoint/2010/main" val="299042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A27B7738-7E46-91DB-4BF6-BB4D45AC690C}"/>
            </a:ext>
          </a:extLst>
        </p:cNvPr>
        <p:cNvGrpSpPr/>
        <p:nvPr/>
      </p:nvGrpSpPr>
      <p:grpSpPr>
        <a:xfrm>
          <a:off x="0" y="0"/>
          <a:ext cx="0" cy="0"/>
          <a:chOff x="0" y="0"/>
          <a:chExt cx="0" cy="0"/>
        </a:xfrm>
      </p:grpSpPr>
      <p:sp>
        <p:nvSpPr>
          <p:cNvPr id="431" name="Google Shape;431;p45">
            <a:extLst>
              <a:ext uri="{FF2B5EF4-FFF2-40B4-BE49-F238E27FC236}">
                <a16:creationId xmlns:a16="http://schemas.microsoft.com/office/drawing/2014/main" id="{FBD226E0-A5B0-92BD-3537-B1DF7C7B82F3}"/>
              </a:ext>
            </a:extLst>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 Model Loaders</a:t>
            </a:r>
            <a:endParaRPr dirty="0"/>
          </a:p>
        </p:txBody>
      </p:sp>
      <p:sp>
        <p:nvSpPr>
          <p:cNvPr id="432" name="Google Shape;432;p45">
            <a:extLst>
              <a:ext uri="{FF2B5EF4-FFF2-40B4-BE49-F238E27FC236}">
                <a16:creationId xmlns:a16="http://schemas.microsoft.com/office/drawing/2014/main" id="{CB9A09A3-0C4E-5534-CC26-7B7ECC2A5D38}"/>
              </a:ext>
            </a:extLst>
          </p:cNvPr>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33" name="Google Shape;433;p45">
            <a:extLst>
              <a:ext uri="{FF2B5EF4-FFF2-40B4-BE49-F238E27FC236}">
                <a16:creationId xmlns:a16="http://schemas.microsoft.com/office/drawing/2014/main" id="{78F0685E-4026-466A-2B31-91393D413EAA}"/>
              </a:ext>
            </a:extLst>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AEC Editor</a:t>
            </a:r>
            <a:endParaRPr dirty="0"/>
          </a:p>
        </p:txBody>
      </p:sp>
      <p:sp>
        <p:nvSpPr>
          <p:cNvPr id="434" name="Google Shape;434;p45">
            <a:extLst>
              <a:ext uri="{FF2B5EF4-FFF2-40B4-BE49-F238E27FC236}">
                <a16:creationId xmlns:a16="http://schemas.microsoft.com/office/drawing/2014/main" id="{A8DC74B2-A801-5231-2198-72EFC1291817}"/>
              </a:ext>
            </a:extLst>
          </p:cNvPr>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443" name="Google Shape;443;p45">
            <a:extLst>
              <a:ext uri="{FF2B5EF4-FFF2-40B4-BE49-F238E27FC236}">
                <a16:creationId xmlns:a16="http://schemas.microsoft.com/office/drawing/2014/main" id="{6472700A-3F9F-DF64-D77B-47B2216CE4C2}"/>
              </a:ext>
            </a:extLst>
          </p:cNvPr>
          <p:cNvGrpSpPr/>
          <p:nvPr/>
        </p:nvGrpSpPr>
        <p:grpSpPr>
          <a:xfrm>
            <a:off x="874924" y="1126823"/>
            <a:ext cx="7394302" cy="64500"/>
            <a:chOff x="912012" y="1127925"/>
            <a:chExt cx="7329800" cy="64500"/>
          </a:xfrm>
        </p:grpSpPr>
        <p:sp>
          <p:nvSpPr>
            <p:cNvPr id="444" name="Google Shape;444;p45">
              <a:extLst>
                <a:ext uri="{FF2B5EF4-FFF2-40B4-BE49-F238E27FC236}">
                  <a16:creationId xmlns:a16="http://schemas.microsoft.com/office/drawing/2014/main" id="{3BEFE4E6-CF9A-2D9B-1381-BB501A911FCC}"/>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a:extLst>
                <a:ext uri="{FF2B5EF4-FFF2-40B4-BE49-F238E27FC236}">
                  <a16:creationId xmlns:a16="http://schemas.microsoft.com/office/drawing/2014/main" id="{6E227375-7254-4014-D78A-C8C49564C4C7}"/>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a:extLst>
              <a:ext uri="{FF2B5EF4-FFF2-40B4-BE49-F238E27FC236}">
                <a16:creationId xmlns:a16="http://schemas.microsoft.com/office/drawing/2014/main" id="{77B8B3A1-0FBB-C5CA-DE64-A625B7E22142}"/>
              </a:ext>
            </a:extLst>
          </p:cNvPr>
          <p:cNvGrpSpPr/>
          <p:nvPr/>
        </p:nvGrpSpPr>
        <p:grpSpPr>
          <a:xfrm>
            <a:off x="874924" y="1833368"/>
            <a:ext cx="7394302" cy="64500"/>
            <a:chOff x="912012" y="1127925"/>
            <a:chExt cx="7329800" cy="64500"/>
          </a:xfrm>
        </p:grpSpPr>
        <p:sp>
          <p:nvSpPr>
            <p:cNvPr id="447" name="Google Shape;447;p45">
              <a:extLst>
                <a:ext uri="{FF2B5EF4-FFF2-40B4-BE49-F238E27FC236}">
                  <a16:creationId xmlns:a16="http://schemas.microsoft.com/office/drawing/2014/main" id="{60CF1D18-D8F2-8DAF-349D-321ABB5665BF}"/>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a:extLst>
                <a:ext uri="{FF2B5EF4-FFF2-40B4-BE49-F238E27FC236}">
                  <a16:creationId xmlns:a16="http://schemas.microsoft.com/office/drawing/2014/main" id="{06C19951-4DA1-FD2D-31B4-4D3611BCFCE8}"/>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a:extLst>
              <a:ext uri="{FF2B5EF4-FFF2-40B4-BE49-F238E27FC236}">
                <a16:creationId xmlns:a16="http://schemas.microsoft.com/office/drawing/2014/main" id="{D515E892-F653-53F6-74F4-43DD6177D2DB}"/>
              </a:ext>
            </a:extLst>
          </p:cNvPr>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a:extLst>
              <a:ext uri="{FF2B5EF4-FFF2-40B4-BE49-F238E27FC236}">
                <a16:creationId xmlns:a16="http://schemas.microsoft.com/office/drawing/2014/main" id="{4BA3B8D9-04F9-46B3-C90C-DC91BCE2FBB3}"/>
              </a:ext>
            </a:extLst>
          </p:cNvPr>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a:extLst>
              <a:ext uri="{FF2B5EF4-FFF2-40B4-BE49-F238E27FC236}">
                <a16:creationId xmlns:a16="http://schemas.microsoft.com/office/drawing/2014/main" id="{69FCA16A-F31B-D949-281B-AC0ABAB9EFE5}"/>
              </a:ext>
            </a:extLst>
          </p:cNvPr>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5" name="Google Shape;465;p45">
            <a:extLst>
              <a:ext uri="{FF2B5EF4-FFF2-40B4-BE49-F238E27FC236}">
                <a16:creationId xmlns:a16="http://schemas.microsoft.com/office/drawing/2014/main" id="{1BE91912-932A-BA12-FB7C-4E060CC9C2B6}"/>
              </a:ext>
            </a:extLst>
          </p:cNvPr>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466" name="Google Shape;466;p45">
            <a:extLst>
              <a:ext uri="{FF2B5EF4-FFF2-40B4-BE49-F238E27FC236}">
                <a16:creationId xmlns:a16="http://schemas.microsoft.com/office/drawing/2014/main" id="{B6796013-8E2E-7B05-4AE7-730215935C82}"/>
              </a:ext>
            </a:extLst>
          </p:cNvPr>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pic>
        <p:nvPicPr>
          <p:cNvPr id="470" name="Google Shape;470;p45">
            <a:extLst>
              <a:ext uri="{FF2B5EF4-FFF2-40B4-BE49-F238E27FC236}">
                <a16:creationId xmlns:a16="http://schemas.microsoft.com/office/drawing/2014/main" id="{BACFB6DA-58C3-2044-929D-A8D68675AB62}"/>
              </a:ext>
            </a:extLst>
          </p:cNvPr>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a:extLst>
              <a:ext uri="{FF2B5EF4-FFF2-40B4-BE49-F238E27FC236}">
                <a16:creationId xmlns:a16="http://schemas.microsoft.com/office/drawing/2014/main" id="{9E9C9D8F-E294-4D67-A655-18A74659EA34}"/>
              </a:ext>
            </a:extLst>
          </p:cNvPr>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a:extLst>
              <a:ext uri="{FF2B5EF4-FFF2-40B4-BE49-F238E27FC236}">
                <a16:creationId xmlns:a16="http://schemas.microsoft.com/office/drawing/2014/main" id="{46DB59CD-8305-AA2A-7949-3CBB32373FB2}"/>
              </a:ext>
            </a:extLst>
          </p:cNvPr>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extLst>
      <p:ext uri="{BB962C8B-B14F-4D97-AF65-F5344CB8AC3E}">
        <p14:creationId xmlns:p14="http://schemas.microsoft.com/office/powerpoint/2010/main" val="380325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and black striped object&#10;&#10;AI-generated content may be incorrect.">
            <a:extLst>
              <a:ext uri="{FF2B5EF4-FFF2-40B4-BE49-F238E27FC236}">
                <a16:creationId xmlns:a16="http://schemas.microsoft.com/office/drawing/2014/main" id="{31ED0431-9E54-E46A-7105-EE0DFE1DB7EB}"/>
              </a:ext>
            </a:extLst>
          </p:cNvPr>
          <p:cNvPicPr>
            <a:picLocks noChangeAspect="1"/>
          </p:cNvPicPr>
          <p:nvPr/>
        </p:nvPicPr>
        <p:blipFill>
          <a:blip r:embed="rId3"/>
          <a:stretch>
            <a:fillRect/>
          </a:stretch>
        </p:blipFill>
        <p:spPr>
          <a:xfrm>
            <a:off x="3084295" y="247941"/>
            <a:ext cx="2828571" cy="2323809"/>
          </a:xfrm>
          <a:prstGeom prst="rect">
            <a:avLst/>
          </a:prstGeom>
        </p:spPr>
      </p:pic>
      <p:pic>
        <p:nvPicPr>
          <p:cNvPr id="7" name="Picture 6" descr="A blue line with red and green arrows&#10;&#10;AI-generated content may be incorrect.">
            <a:extLst>
              <a:ext uri="{FF2B5EF4-FFF2-40B4-BE49-F238E27FC236}">
                <a16:creationId xmlns:a16="http://schemas.microsoft.com/office/drawing/2014/main" id="{10811932-8C60-F070-6CE3-ED13010F2ED4}"/>
              </a:ext>
            </a:extLst>
          </p:cNvPr>
          <p:cNvPicPr>
            <a:picLocks noChangeAspect="1"/>
          </p:cNvPicPr>
          <p:nvPr/>
        </p:nvPicPr>
        <p:blipFill>
          <a:blip r:embed="rId4"/>
          <a:stretch>
            <a:fillRect/>
          </a:stretch>
        </p:blipFill>
        <p:spPr>
          <a:xfrm>
            <a:off x="3084294" y="2716574"/>
            <a:ext cx="2828572" cy="206428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28ED4E1-5BBF-BA77-CBC9-47B14060618D}"/>
                  </a:ext>
                </a:extLst>
              </p14:cNvPr>
              <p14:cNvContentPartPr/>
              <p14:nvPr/>
            </p14:nvContentPartPr>
            <p14:xfrm>
              <a:off x="1974256" y="1868567"/>
              <a:ext cx="1477800" cy="192240"/>
            </p14:xfrm>
          </p:contentPart>
        </mc:Choice>
        <mc:Fallback xmlns="">
          <p:pic>
            <p:nvPicPr>
              <p:cNvPr id="9" name="Ink 8">
                <a:extLst>
                  <a:ext uri="{FF2B5EF4-FFF2-40B4-BE49-F238E27FC236}">
                    <a16:creationId xmlns:a16="http://schemas.microsoft.com/office/drawing/2014/main" id="{028ED4E1-5BBF-BA77-CBC9-47B14060618D}"/>
                  </a:ext>
                </a:extLst>
              </p:cNvPr>
              <p:cNvPicPr/>
              <p:nvPr/>
            </p:nvPicPr>
            <p:blipFill>
              <a:blip r:embed="rId6"/>
              <a:stretch>
                <a:fillRect/>
              </a:stretch>
            </p:blipFill>
            <p:spPr>
              <a:xfrm>
                <a:off x="1968136" y="1862447"/>
                <a:ext cx="14900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8226693-4530-1349-9305-D1E49A454A4F}"/>
                  </a:ext>
                </a:extLst>
              </p14:cNvPr>
              <p14:cNvContentPartPr/>
              <p14:nvPr/>
            </p14:nvContentPartPr>
            <p14:xfrm>
              <a:off x="3332536" y="1881887"/>
              <a:ext cx="126720" cy="939240"/>
            </p14:xfrm>
          </p:contentPart>
        </mc:Choice>
        <mc:Fallback xmlns="">
          <p:pic>
            <p:nvPicPr>
              <p:cNvPr id="10" name="Ink 9">
                <a:extLst>
                  <a:ext uri="{FF2B5EF4-FFF2-40B4-BE49-F238E27FC236}">
                    <a16:creationId xmlns:a16="http://schemas.microsoft.com/office/drawing/2014/main" id="{B8226693-4530-1349-9305-D1E49A454A4F}"/>
                  </a:ext>
                </a:extLst>
              </p:cNvPr>
              <p:cNvPicPr/>
              <p:nvPr/>
            </p:nvPicPr>
            <p:blipFill>
              <a:blip r:embed="rId8"/>
              <a:stretch>
                <a:fillRect/>
              </a:stretch>
            </p:blipFill>
            <p:spPr>
              <a:xfrm>
                <a:off x="3326416" y="1875767"/>
                <a:ext cx="13896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C5A86A-8899-FE47-5325-7E3B6AC12C03}"/>
                  </a:ext>
                </a:extLst>
              </p14:cNvPr>
              <p14:cNvContentPartPr/>
              <p14:nvPr/>
            </p14:nvContentPartPr>
            <p14:xfrm>
              <a:off x="3438736" y="1583447"/>
              <a:ext cx="2210760" cy="206640"/>
            </p14:xfrm>
          </p:contentPart>
        </mc:Choice>
        <mc:Fallback xmlns="">
          <p:pic>
            <p:nvPicPr>
              <p:cNvPr id="11" name="Ink 10">
                <a:extLst>
                  <a:ext uri="{FF2B5EF4-FFF2-40B4-BE49-F238E27FC236}">
                    <a16:creationId xmlns:a16="http://schemas.microsoft.com/office/drawing/2014/main" id="{C9C5A86A-8899-FE47-5325-7E3B6AC12C03}"/>
                  </a:ext>
                </a:extLst>
              </p:cNvPr>
              <p:cNvPicPr/>
              <p:nvPr/>
            </p:nvPicPr>
            <p:blipFill>
              <a:blip r:embed="rId10"/>
              <a:stretch>
                <a:fillRect/>
              </a:stretch>
            </p:blipFill>
            <p:spPr>
              <a:xfrm>
                <a:off x="3432616" y="1577327"/>
                <a:ext cx="2223000" cy="218880"/>
              </a:xfrm>
              <a:prstGeom prst="rect">
                <a:avLst/>
              </a:prstGeom>
            </p:spPr>
          </p:pic>
        </mc:Fallback>
      </mc:AlternateContent>
      <p:grpSp>
        <p:nvGrpSpPr>
          <p:cNvPr id="19" name="Group 18">
            <a:extLst>
              <a:ext uri="{FF2B5EF4-FFF2-40B4-BE49-F238E27FC236}">
                <a16:creationId xmlns:a16="http://schemas.microsoft.com/office/drawing/2014/main" id="{26EC54F6-BDCF-D94E-19A9-87B4AC1E1681}"/>
              </a:ext>
            </a:extLst>
          </p:cNvPr>
          <p:cNvGrpSpPr/>
          <p:nvPr/>
        </p:nvGrpSpPr>
        <p:grpSpPr>
          <a:xfrm>
            <a:off x="1782016" y="3061247"/>
            <a:ext cx="796320" cy="608760"/>
            <a:chOff x="1782016" y="3061247"/>
            <a:chExt cx="796320" cy="60876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7C9F03A-D277-DE8C-2FA8-1A90CB2728BF}"/>
                    </a:ext>
                  </a:extLst>
                </p14:cNvPr>
                <p14:cNvContentPartPr/>
                <p14:nvPr/>
              </p14:nvContentPartPr>
              <p14:xfrm>
                <a:off x="1815496" y="3061247"/>
                <a:ext cx="552600" cy="408240"/>
              </p14:xfrm>
            </p:contentPart>
          </mc:Choice>
          <mc:Fallback xmlns="">
            <p:pic>
              <p:nvPicPr>
                <p:cNvPr id="12" name="Ink 11">
                  <a:extLst>
                    <a:ext uri="{FF2B5EF4-FFF2-40B4-BE49-F238E27FC236}">
                      <a16:creationId xmlns:a16="http://schemas.microsoft.com/office/drawing/2014/main" id="{37C9F03A-D277-DE8C-2FA8-1A90CB2728BF}"/>
                    </a:ext>
                  </a:extLst>
                </p:cNvPr>
                <p:cNvPicPr/>
                <p:nvPr/>
              </p:nvPicPr>
              <p:blipFill>
                <a:blip r:embed="rId12"/>
                <a:stretch>
                  <a:fillRect/>
                </a:stretch>
              </p:blipFill>
              <p:spPr>
                <a:xfrm>
                  <a:off x="1809376" y="3055127"/>
                  <a:ext cx="5648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CE3044F3-AE68-072F-D7DA-5EFD458B90C9}"/>
                    </a:ext>
                  </a:extLst>
                </p14:cNvPr>
                <p14:cNvContentPartPr/>
                <p14:nvPr/>
              </p14:nvContentPartPr>
              <p14:xfrm>
                <a:off x="1782016" y="3094007"/>
                <a:ext cx="677880" cy="576000"/>
              </p14:xfrm>
            </p:contentPart>
          </mc:Choice>
          <mc:Fallback xmlns="">
            <p:pic>
              <p:nvPicPr>
                <p:cNvPr id="13" name="Ink 12">
                  <a:extLst>
                    <a:ext uri="{FF2B5EF4-FFF2-40B4-BE49-F238E27FC236}">
                      <a16:creationId xmlns:a16="http://schemas.microsoft.com/office/drawing/2014/main" id="{CE3044F3-AE68-072F-D7DA-5EFD458B90C9}"/>
                    </a:ext>
                  </a:extLst>
                </p:cNvPr>
                <p:cNvPicPr/>
                <p:nvPr/>
              </p:nvPicPr>
              <p:blipFill>
                <a:blip r:embed="rId14"/>
                <a:stretch>
                  <a:fillRect/>
                </a:stretch>
              </p:blipFill>
              <p:spPr>
                <a:xfrm>
                  <a:off x="1775896" y="3087887"/>
                  <a:ext cx="6901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1864CC0-828A-7A92-F431-3C247BD1AEC9}"/>
                    </a:ext>
                  </a:extLst>
                </p14:cNvPr>
                <p14:cNvContentPartPr/>
                <p14:nvPr/>
              </p14:nvContentPartPr>
              <p14:xfrm>
                <a:off x="2256496" y="3120647"/>
                <a:ext cx="143640" cy="102600"/>
              </p14:xfrm>
            </p:contentPart>
          </mc:Choice>
          <mc:Fallback xmlns="">
            <p:pic>
              <p:nvPicPr>
                <p:cNvPr id="15" name="Ink 14">
                  <a:extLst>
                    <a:ext uri="{FF2B5EF4-FFF2-40B4-BE49-F238E27FC236}">
                      <a16:creationId xmlns:a16="http://schemas.microsoft.com/office/drawing/2014/main" id="{F1864CC0-828A-7A92-F431-3C247BD1AEC9}"/>
                    </a:ext>
                  </a:extLst>
                </p:cNvPr>
                <p:cNvPicPr/>
                <p:nvPr/>
              </p:nvPicPr>
              <p:blipFill>
                <a:blip r:embed="rId16"/>
                <a:stretch>
                  <a:fillRect/>
                </a:stretch>
              </p:blipFill>
              <p:spPr>
                <a:xfrm>
                  <a:off x="2250376" y="3114527"/>
                  <a:ext cx="15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4F97916-8462-48CC-6854-A298CF7CA6BF}"/>
                    </a:ext>
                  </a:extLst>
                </p14:cNvPr>
                <p14:cNvContentPartPr/>
                <p14:nvPr/>
              </p14:nvContentPartPr>
              <p14:xfrm>
                <a:off x="2372056" y="3167087"/>
                <a:ext cx="176040" cy="489240"/>
              </p14:xfrm>
            </p:contentPart>
          </mc:Choice>
          <mc:Fallback xmlns="">
            <p:pic>
              <p:nvPicPr>
                <p:cNvPr id="17" name="Ink 16">
                  <a:extLst>
                    <a:ext uri="{FF2B5EF4-FFF2-40B4-BE49-F238E27FC236}">
                      <a16:creationId xmlns:a16="http://schemas.microsoft.com/office/drawing/2014/main" id="{14F97916-8462-48CC-6854-A298CF7CA6BF}"/>
                    </a:ext>
                  </a:extLst>
                </p:cNvPr>
                <p:cNvPicPr/>
                <p:nvPr/>
              </p:nvPicPr>
              <p:blipFill>
                <a:blip r:embed="rId18"/>
                <a:stretch>
                  <a:fillRect/>
                </a:stretch>
              </p:blipFill>
              <p:spPr>
                <a:xfrm>
                  <a:off x="2365936" y="3160967"/>
                  <a:ext cx="1882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6D653573-4A45-4C6D-9098-D8316AEF3BD8}"/>
                    </a:ext>
                  </a:extLst>
                </p14:cNvPr>
                <p14:cNvContentPartPr/>
                <p14:nvPr/>
              </p14:nvContentPartPr>
              <p14:xfrm>
                <a:off x="2524336" y="3580007"/>
                <a:ext cx="54000" cy="70200"/>
              </p14:xfrm>
            </p:contentPart>
          </mc:Choice>
          <mc:Fallback xmlns="">
            <p:pic>
              <p:nvPicPr>
                <p:cNvPr id="18" name="Ink 17">
                  <a:extLst>
                    <a:ext uri="{FF2B5EF4-FFF2-40B4-BE49-F238E27FC236}">
                      <a16:creationId xmlns:a16="http://schemas.microsoft.com/office/drawing/2014/main" id="{6D653573-4A45-4C6D-9098-D8316AEF3BD8}"/>
                    </a:ext>
                  </a:extLst>
                </p:cNvPr>
                <p:cNvPicPr/>
                <p:nvPr/>
              </p:nvPicPr>
              <p:blipFill>
                <a:blip r:embed="rId20"/>
                <a:stretch>
                  <a:fillRect/>
                </a:stretch>
              </p:blipFill>
              <p:spPr>
                <a:xfrm>
                  <a:off x="2518216" y="3573887"/>
                  <a:ext cx="66240" cy="82440"/>
                </a:xfrm>
                <a:prstGeom prst="rect">
                  <a:avLst/>
                </a:prstGeom>
              </p:spPr>
            </p:pic>
          </mc:Fallback>
        </mc:AlternateContent>
      </p:grpSp>
      <p:grpSp>
        <p:nvGrpSpPr>
          <p:cNvPr id="27" name="Group 26">
            <a:extLst>
              <a:ext uri="{FF2B5EF4-FFF2-40B4-BE49-F238E27FC236}">
                <a16:creationId xmlns:a16="http://schemas.microsoft.com/office/drawing/2014/main" id="{7150B937-ACA5-02E9-2B06-E025F589ACF8}"/>
              </a:ext>
            </a:extLst>
          </p:cNvPr>
          <p:cNvGrpSpPr/>
          <p:nvPr/>
        </p:nvGrpSpPr>
        <p:grpSpPr>
          <a:xfrm>
            <a:off x="3477256" y="3001487"/>
            <a:ext cx="326520" cy="335160"/>
            <a:chOff x="3477256" y="3001487"/>
            <a:chExt cx="326520" cy="3351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2E26486-E0DD-78B8-7F6C-9FE87A1AD0E8}"/>
                    </a:ext>
                  </a:extLst>
                </p14:cNvPr>
                <p14:cNvContentPartPr/>
                <p14:nvPr/>
              </p14:nvContentPartPr>
              <p14:xfrm>
                <a:off x="3737896" y="3083927"/>
                <a:ext cx="65880" cy="29160"/>
              </p14:xfrm>
            </p:contentPart>
          </mc:Choice>
          <mc:Fallback xmlns="">
            <p:pic>
              <p:nvPicPr>
                <p:cNvPr id="20" name="Ink 19">
                  <a:extLst>
                    <a:ext uri="{FF2B5EF4-FFF2-40B4-BE49-F238E27FC236}">
                      <a16:creationId xmlns:a16="http://schemas.microsoft.com/office/drawing/2014/main" id="{B2E26486-E0DD-78B8-7F6C-9FE87A1AD0E8}"/>
                    </a:ext>
                  </a:extLst>
                </p:cNvPr>
                <p:cNvPicPr/>
                <p:nvPr/>
              </p:nvPicPr>
              <p:blipFill>
                <a:blip r:embed="rId22"/>
                <a:stretch>
                  <a:fillRect/>
                </a:stretch>
              </p:blipFill>
              <p:spPr>
                <a:xfrm>
                  <a:off x="3731776" y="3077807"/>
                  <a:ext cx="78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081C337-2A93-47FF-153F-FA8F4D694A61}"/>
                    </a:ext>
                  </a:extLst>
                </p14:cNvPr>
                <p14:cNvContentPartPr/>
                <p14:nvPr/>
              </p14:nvContentPartPr>
              <p14:xfrm>
                <a:off x="3630976" y="3001487"/>
                <a:ext cx="65160" cy="41760"/>
              </p14:xfrm>
            </p:contentPart>
          </mc:Choice>
          <mc:Fallback xmlns="">
            <p:pic>
              <p:nvPicPr>
                <p:cNvPr id="21" name="Ink 20">
                  <a:extLst>
                    <a:ext uri="{FF2B5EF4-FFF2-40B4-BE49-F238E27FC236}">
                      <a16:creationId xmlns:a16="http://schemas.microsoft.com/office/drawing/2014/main" id="{8081C337-2A93-47FF-153F-FA8F4D694A61}"/>
                    </a:ext>
                  </a:extLst>
                </p:cNvPr>
                <p:cNvPicPr/>
                <p:nvPr/>
              </p:nvPicPr>
              <p:blipFill>
                <a:blip r:embed="rId24"/>
                <a:stretch>
                  <a:fillRect/>
                </a:stretch>
              </p:blipFill>
              <p:spPr>
                <a:xfrm>
                  <a:off x="3624856" y="2995367"/>
                  <a:ext cx="77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A8FE4A1-3549-F614-6F4F-7F5821FE3BA1}"/>
                    </a:ext>
                  </a:extLst>
                </p14:cNvPr>
                <p14:cNvContentPartPr/>
                <p14:nvPr/>
              </p14:nvContentPartPr>
              <p14:xfrm>
                <a:off x="3659416" y="3051527"/>
                <a:ext cx="80280" cy="52200"/>
              </p14:xfrm>
            </p:contentPart>
          </mc:Choice>
          <mc:Fallback xmlns="">
            <p:pic>
              <p:nvPicPr>
                <p:cNvPr id="23" name="Ink 22">
                  <a:extLst>
                    <a:ext uri="{FF2B5EF4-FFF2-40B4-BE49-F238E27FC236}">
                      <a16:creationId xmlns:a16="http://schemas.microsoft.com/office/drawing/2014/main" id="{BA8FE4A1-3549-F614-6F4F-7F5821FE3BA1}"/>
                    </a:ext>
                  </a:extLst>
                </p:cNvPr>
                <p:cNvPicPr/>
                <p:nvPr/>
              </p:nvPicPr>
              <p:blipFill>
                <a:blip r:embed="rId26"/>
                <a:stretch>
                  <a:fillRect/>
                </a:stretch>
              </p:blipFill>
              <p:spPr>
                <a:xfrm>
                  <a:off x="3653296" y="3045407"/>
                  <a:ext cx="92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FBEA3983-E11A-4543-3EEE-638DE70FCF05}"/>
                    </a:ext>
                  </a:extLst>
                </p14:cNvPr>
                <p14:cNvContentPartPr/>
                <p14:nvPr/>
              </p14:nvContentPartPr>
              <p14:xfrm>
                <a:off x="3506056" y="3104807"/>
                <a:ext cx="185040" cy="231840"/>
              </p14:xfrm>
            </p:contentPart>
          </mc:Choice>
          <mc:Fallback xmlns="">
            <p:pic>
              <p:nvPicPr>
                <p:cNvPr id="25" name="Ink 24">
                  <a:extLst>
                    <a:ext uri="{FF2B5EF4-FFF2-40B4-BE49-F238E27FC236}">
                      <a16:creationId xmlns:a16="http://schemas.microsoft.com/office/drawing/2014/main" id="{FBEA3983-E11A-4543-3EEE-638DE70FCF05}"/>
                    </a:ext>
                  </a:extLst>
                </p:cNvPr>
                <p:cNvPicPr/>
                <p:nvPr/>
              </p:nvPicPr>
              <p:blipFill>
                <a:blip r:embed="rId28"/>
                <a:stretch>
                  <a:fillRect/>
                </a:stretch>
              </p:blipFill>
              <p:spPr>
                <a:xfrm>
                  <a:off x="3499936" y="3098687"/>
                  <a:ext cx="197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EF55BB16-DA48-F1FF-6734-EB46FF1BF378}"/>
                    </a:ext>
                  </a:extLst>
                </p14:cNvPr>
                <p14:cNvContentPartPr/>
                <p14:nvPr/>
              </p14:nvContentPartPr>
              <p14:xfrm>
                <a:off x="3477256" y="3226847"/>
                <a:ext cx="138240" cy="96120"/>
              </p14:xfrm>
            </p:contentPart>
          </mc:Choice>
          <mc:Fallback xmlns="">
            <p:pic>
              <p:nvPicPr>
                <p:cNvPr id="26" name="Ink 25">
                  <a:extLst>
                    <a:ext uri="{FF2B5EF4-FFF2-40B4-BE49-F238E27FC236}">
                      <a16:creationId xmlns:a16="http://schemas.microsoft.com/office/drawing/2014/main" id="{EF55BB16-DA48-F1FF-6734-EB46FF1BF378}"/>
                    </a:ext>
                  </a:extLst>
                </p:cNvPr>
                <p:cNvPicPr/>
                <p:nvPr/>
              </p:nvPicPr>
              <p:blipFill>
                <a:blip r:embed="rId30"/>
                <a:stretch>
                  <a:fillRect/>
                </a:stretch>
              </p:blipFill>
              <p:spPr>
                <a:xfrm>
                  <a:off x="3471136" y="3220727"/>
                  <a:ext cx="1504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C881C03-ED0F-E2E6-06D6-058DED764CC4}"/>
                  </a:ext>
                </a:extLst>
              </p14:cNvPr>
              <p14:cNvContentPartPr/>
              <p14:nvPr/>
            </p14:nvContentPartPr>
            <p14:xfrm>
              <a:off x="3511816" y="4287047"/>
              <a:ext cx="105840" cy="165960"/>
            </p14:xfrm>
          </p:contentPart>
        </mc:Choice>
        <mc:Fallback xmlns="">
          <p:pic>
            <p:nvPicPr>
              <p:cNvPr id="29" name="Ink 28">
                <a:extLst>
                  <a:ext uri="{FF2B5EF4-FFF2-40B4-BE49-F238E27FC236}">
                    <a16:creationId xmlns:a16="http://schemas.microsoft.com/office/drawing/2014/main" id="{4C881C03-ED0F-E2E6-06D6-058DED764CC4}"/>
                  </a:ext>
                </a:extLst>
              </p:cNvPr>
              <p:cNvPicPr/>
              <p:nvPr/>
            </p:nvPicPr>
            <p:blipFill>
              <a:blip r:embed="rId32"/>
              <a:stretch>
                <a:fillRect/>
              </a:stretch>
            </p:blipFill>
            <p:spPr>
              <a:xfrm>
                <a:off x="3505696" y="4280927"/>
                <a:ext cx="118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031E024-2D7C-E559-9B2C-177CE69F240D}"/>
                  </a:ext>
                </a:extLst>
              </p14:cNvPr>
              <p14:cNvContentPartPr/>
              <p14:nvPr/>
            </p14:nvContentPartPr>
            <p14:xfrm>
              <a:off x="3529096" y="4399727"/>
              <a:ext cx="35640" cy="47880"/>
            </p14:xfrm>
          </p:contentPart>
        </mc:Choice>
        <mc:Fallback xmlns="">
          <p:pic>
            <p:nvPicPr>
              <p:cNvPr id="30" name="Ink 29">
                <a:extLst>
                  <a:ext uri="{FF2B5EF4-FFF2-40B4-BE49-F238E27FC236}">
                    <a16:creationId xmlns:a16="http://schemas.microsoft.com/office/drawing/2014/main" id="{D031E024-2D7C-E559-9B2C-177CE69F240D}"/>
                  </a:ext>
                </a:extLst>
              </p:cNvPr>
              <p:cNvPicPr/>
              <p:nvPr/>
            </p:nvPicPr>
            <p:blipFill>
              <a:blip r:embed="rId34"/>
              <a:stretch>
                <a:fillRect/>
              </a:stretch>
            </p:blipFill>
            <p:spPr>
              <a:xfrm>
                <a:off x="3522976" y="4393607"/>
                <a:ext cx="47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5C73989D-B243-764C-FBE0-DE8EFDCC1AFC}"/>
                  </a:ext>
                </a:extLst>
              </p14:cNvPr>
              <p14:cNvContentPartPr/>
              <p14:nvPr/>
            </p14:nvContentPartPr>
            <p14:xfrm>
              <a:off x="4220656" y="2868647"/>
              <a:ext cx="100800" cy="195840"/>
            </p14:xfrm>
          </p:contentPart>
        </mc:Choice>
        <mc:Fallback xmlns="">
          <p:pic>
            <p:nvPicPr>
              <p:cNvPr id="31" name="Ink 30">
                <a:extLst>
                  <a:ext uri="{FF2B5EF4-FFF2-40B4-BE49-F238E27FC236}">
                    <a16:creationId xmlns:a16="http://schemas.microsoft.com/office/drawing/2014/main" id="{5C73989D-B243-764C-FBE0-DE8EFDCC1AFC}"/>
                  </a:ext>
                </a:extLst>
              </p:cNvPr>
              <p:cNvPicPr/>
              <p:nvPr/>
            </p:nvPicPr>
            <p:blipFill>
              <a:blip r:embed="rId36"/>
              <a:stretch>
                <a:fillRect/>
              </a:stretch>
            </p:blipFill>
            <p:spPr>
              <a:xfrm>
                <a:off x="4214536" y="2862527"/>
                <a:ext cx="113040" cy="208080"/>
              </a:xfrm>
              <a:prstGeom prst="rect">
                <a:avLst/>
              </a:prstGeom>
            </p:spPr>
          </p:pic>
        </mc:Fallback>
      </mc:AlternateContent>
      <p:grpSp>
        <p:nvGrpSpPr>
          <p:cNvPr id="34" name="Group 33">
            <a:extLst>
              <a:ext uri="{FF2B5EF4-FFF2-40B4-BE49-F238E27FC236}">
                <a16:creationId xmlns:a16="http://schemas.microsoft.com/office/drawing/2014/main" id="{827F8D85-2B84-6FEF-2ACB-AF86F4FA57A5}"/>
              </a:ext>
            </a:extLst>
          </p:cNvPr>
          <p:cNvGrpSpPr/>
          <p:nvPr/>
        </p:nvGrpSpPr>
        <p:grpSpPr>
          <a:xfrm>
            <a:off x="3412456" y="1610087"/>
            <a:ext cx="152280" cy="160920"/>
            <a:chOff x="3412456" y="1610087"/>
            <a:chExt cx="152280" cy="16092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A8A5760E-EF12-A6FB-1452-06A9CEE85C99}"/>
                    </a:ext>
                  </a:extLst>
                </p14:cNvPr>
                <p14:cNvContentPartPr/>
                <p14:nvPr/>
              </p14:nvContentPartPr>
              <p14:xfrm>
                <a:off x="3412456" y="1610087"/>
                <a:ext cx="129960" cy="57960"/>
              </p14:xfrm>
            </p:contentPart>
          </mc:Choice>
          <mc:Fallback xmlns="">
            <p:pic>
              <p:nvPicPr>
                <p:cNvPr id="32" name="Ink 31">
                  <a:extLst>
                    <a:ext uri="{FF2B5EF4-FFF2-40B4-BE49-F238E27FC236}">
                      <a16:creationId xmlns:a16="http://schemas.microsoft.com/office/drawing/2014/main" id="{A8A5760E-EF12-A6FB-1452-06A9CEE85C99}"/>
                    </a:ext>
                  </a:extLst>
                </p:cNvPr>
                <p:cNvPicPr/>
                <p:nvPr/>
              </p:nvPicPr>
              <p:blipFill>
                <a:blip r:embed="rId38"/>
                <a:stretch>
                  <a:fillRect/>
                </a:stretch>
              </p:blipFill>
              <p:spPr>
                <a:xfrm>
                  <a:off x="3406336" y="1603967"/>
                  <a:ext cx="142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E586B674-0643-106C-2D37-F3E2F9E75ED7}"/>
                    </a:ext>
                  </a:extLst>
                </p14:cNvPr>
                <p14:cNvContentPartPr/>
                <p14:nvPr/>
              </p14:nvContentPartPr>
              <p14:xfrm>
                <a:off x="3495256" y="1669487"/>
                <a:ext cx="69480" cy="101520"/>
              </p14:xfrm>
            </p:contentPart>
          </mc:Choice>
          <mc:Fallback xmlns="">
            <p:pic>
              <p:nvPicPr>
                <p:cNvPr id="33" name="Ink 32">
                  <a:extLst>
                    <a:ext uri="{FF2B5EF4-FFF2-40B4-BE49-F238E27FC236}">
                      <a16:creationId xmlns:a16="http://schemas.microsoft.com/office/drawing/2014/main" id="{E586B674-0643-106C-2D37-F3E2F9E75ED7}"/>
                    </a:ext>
                  </a:extLst>
                </p:cNvPr>
                <p:cNvPicPr/>
                <p:nvPr/>
              </p:nvPicPr>
              <p:blipFill>
                <a:blip r:embed="rId40"/>
                <a:stretch>
                  <a:fillRect/>
                </a:stretch>
              </p:blipFill>
              <p:spPr>
                <a:xfrm>
                  <a:off x="3489136" y="1663367"/>
                  <a:ext cx="81720" cy="113760"/>
                </a:xfrm>
                <a:prstGeom prst="rect">
                  <a:avLst/>
                </a:prstGeom>
              </p:spPr>
            </p:pic>
          </mc:Fallback>
        </mc:AlternateContent>
      </p:grpSp>
    </p:spTree>
    <p:extLst>
      <p:ext uri="{BB962C8B-B14F-4D97-AF65-F5344CB8AC3E}">
        <p14:creationId xmlns:p14="http://schemas.microsoft.com/office/powerpoint/2010/main" val="346871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95E122-2032-60FC-181A-2ACFC806032A}"/>
              </a:ext>
            </a:extLst>
          </p:cNvPr>
          <p:cNvSpPr>
            <a:spLocks noGrp="1"/>
          </p:cNvSpPr>
          <p:nvPr>
            <p:ph type="ctrTitle"/>
          </p:nvPr>
        </p:nvSpPr>
        <p:spPr/>
        <p:txBody>
          <a:bodyPr/>
          <a:lstStyle/>
          <a:p>
            <a:r>
              <a:rPr lang="en-US" dirty="0"/>
              <a:t>Directional Light</a:t>
            </a:r>
          </a:p>
        </p:txBody>
      </p:sp>
      <p:pic>
        <p:nvPicPr>
          <p:cNvPr id="5" name="Picture 4">
            <a:extLst>
              <a:ext uri="{FF2B5EF4-FFF2-40B4-BE49-F238E27FC236}">
                <a16:creationId xmlns:a16="http://schemas.microsoft.com/office/drawing/2014/main" id="{B63DD8E4-0138-CD77-BC58-07D5EF246909}"/>
              </a:ext>
            </a:extLst>
          </p:cNvPr>
          <p:cNvPicPr>
            <a:picLocks noChangeAspect="1"/>
          </p:cNvPicPr>
          <p:nvPr/>
        </p:nvPicPr>
        <p:blipFill>
          <a:blip r:embed="rId2"/>
          <a:stretch>
            <a:fillRect/>
          </a:stretch>
        </p:blipFill>
        <p:spPr>
          <a:xfrm>
            <a:off x="5132436" y="1578809"/>
            <a:ext cx="3661842" cy="2569858"/>
          </a:xfrm>
          <a:prstGeom prst="rect">
            <a:avLst/>
          </a:prstGeom>
        </p:spPr>
      </p:pic>
      <p:sp>
        <p:nvSpPr>
          <p:cNvPr id="7" name="TextBox 6">
            <a:extLst>
              <a:ext uri="{FF2B5EF4-FFF2-40B4-BE49-F238E27FC236}">
                <a16:creationId xmlns:a16="http://schemas.microsoft.com/office/drawing/2014/main" id="{1E6799CC-F931-C35A-CD1B-98C6124B124E}"/>
              </a:ext>
            </a:extLst>
          </p:cNvPr>
          <p:cNvSpPr txBox="1"/>
          <p:nvPr/>
        </p:nvSpPr>
        <p:spPr>
          <a:xfrm>
            <a:off x="248356" y="1699835"/>
            <a:ext cx="4572000" cy="523220"/>
          </a:xfrm>
          <a:prstGeom prst="rect">
            <a:avLst/>
          </a:prstGeom>
          <a:noFill/>
        </p:spPr>
        <p:txBody>
          <a:bodyPr wrap="square">
            <a:spAutoFit/>
          </a:bodyPr>
          <a:lstStyle/>
          <a:p>
            <a:r>
              <a:rPr lang="en-US" dirty="0"/>
              <a:t>https://threejs.org/docs/scenes/material-browser.html#MeshStandardMaterial</a:t>
            </a:r>
          </a:p>
        </p:txBody>
      </p:sp>
      <p:sp>
        <p:nvSpPr>
          <p:cNvPr id="9" name="TextBox 8">
            <a:extLst>
              <a:ext uri="{FF2B5EF4-FFF2-40B4-BE49-F238E27FC236}">
                <a16:creationId xmlns:a16="http://schemas.microsoft.com/office/drawing/2014/main" id="{DECE15CE-6624-EC82-94C4-A2D4444D207A}"/>
              </a:ext>
            </a:extLst>
          </p:cNvPr>
          <p:cNvSpPr txBox="1"/>
          <p:nvPr/>
        </p:nvSpPr>
        <p:spPr>
          <a:xfrm>
            <a:off x="248356" y="2386684"/>
            <a:ext cx="4572000" cy="954107"/>
          </a:xfrm>
          <a:prstGeom prst="rect">
            <a:avLst/>
          </a:prstGeom>
          <a:noFill/>
        </p:spPr>
        <p:txBody>
          <a:bodyPr wrap="square">
            <a:spAutoFit/>
          </a:bodyPr>
          <a:lstStyle/>
          <a:p>
            <a:r>
              <a:rPr lang="en-US" b="1" i="0" dirty="0">
                <a:solidFill>
                  <a:srgbClr val="212931"/>
                </a:solidFill>
                <a:effectLst/>
                <a:latin typeface="Varela Round" panose="00000500000000000000" pitchFamily="2" charset="-79"/>
                <a:cs typeface="Varela Round" panose="00000500000000000000" pitchFamily="2" charset="-79"/>
              </a:rPr>
              <a:t>The Material Base Class</a:t>
            </a:r>
          </a:p>
          <a:p>
            <a:pPr>
              <a:buNone/>
            </a:pPr>
            <a:r>
              <a:rPr lang="en-US" b="1" i="0" dirty="0">
                <a:solidFill>
                  <a:srgbClr val="212931"/>
                </a:solidFill>
                <a:effectLst/>
                <a:latin typeface="Varela Round" panose="00000500000000000000" pitchFamily="2" charset="-79"/>
                <a:cs typeface="Varela Round" panose="00000500000000000000" pitchFamily="2" charset="-79"/>
              </a:rPr>
              <a:t>Lighting and Depth</a:t>
            </a:r>
          </a:p>
          <a:p>
            <a:pPr>
              <a:buNone/>
            </a:pPr>
            <a:br>
              <a:rPr lang="en-US" dirty="0"/>
            </a:br>
            <a:endParaRPr lang="en-US" b="1" i="0" dirty="0">
              <a:solidFill>
                <a:srgbClr val="212931"/>
              </a:solidFill>
              <a:effectLst/>
              <a:latin typeface="Varela Round" panose="00000500000000000000" pitchFamily="2" charset="-79"/>
              <a:cs typeface="Varela Round" panose="00000500000000000000" pitchFamily="2" charset="-79"/>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5FEC142D-1920-4F30-5507-BFA3E5F806B4}"/>
                  </a:ext>
                </a:extLst>
              </p14:cNvPr>
              <p14:cNvContentPartPr/>
              <p14:nvPr/>
            </p14:nvContentPartPr>
            <p14:xfrm>
              <a:off x="1106296" y="3856127"/>
              <a:ext cx="1440" cy="360"/>
            </p14:xfrm>
          </p:contentPart>
        </mc:Choice>
        <mc:Fallback xmlns="">
          <p:pic>
            <p:nvPicPr>
              <p:cNvPr id="12" name="Ink 11">
                <a:extLst>
                  <a:ext uri="{FF2B5EF4-FFF2-40B4-BE49-F238E27FC236}">
                    <a16:creationId xmlns:a16="http://schemas.microsoft.com/office/drawing/2014/main" id="{5FEC142D-1920-4F30-5507-BFA3E5F806B4}"/>
                  </a:ext>
                </a:extLst>
              </p:cNvPr>
              <p:cNvPicPr/>
              <p:nvPr/>
            </p:nvPicPr>
            <p:blipFill>
              <a:blip r:embed="rId4"/>
              <a:stretch>
                <a:fillRect/>
              </a:stretch>
            </p:blipFill>
            <p:spPr>
              <a:xfrm>
                <a:off x="1100176" y="3850007"/>
                <a:ext cx="13680" cy="12600"/>
              </a:xfrm>
              <a:prstGeom prst="rect">
                <a:avLst/>
              </a:prstGeom>
            </p:spPr>
          </p:pic>
        </mc:Fallback>
      </mc:AlternateContent>
    </p:spTree>
    <p:extLst>
      <p:ext uri="{BB962C8B-B14F-4D97-AF65-F5344CB8AC3E}">
        <p14:creationId xmlns:p14="http://schemas.microsoft.com/office/powerpoint/2010/main" val="16667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6E117-4680-7E44-B861-1E6981C3B3B9}"/>
              </a:ext>
            </a:extLst>
          </p:cNvPr>
          <p:cNvSpPr>
            <a:spLocks noGrp="1"/>
          </p:cNvSpPr>
          <p:nvPr>
            <p:ph type="body" idx="1"/>
          </p:nvPr>
        </p:nvSpPr>
        <p:spPr>
          <a:xfrm>
            <a:off x="966955" y="2337855"/>
            <a:ext cx="6535130" cy="1730293"/>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err="1">
                <a:solidFill>
                  <a:schemeClr val="tx1"/>
                </a:solidFill>
              </a:rPr>
              <a:t>directionalLight.castShadow</a:t>
            </a:r>
            <a:r>
              <a:rPr lang="en-US" dirty="0">
                <a:solidFill>
                  <a:schemeClr val="tx1"/>
                </a:solidFill>
              </a:rPr>
              <a:t> = </a:t>
            </a:r>
            <a:r>
              <a:rPr lang="en-US" dirty="0">
                <a:solidFill>
                  <a:schemeClr val="tx2"/>
                </a:solidFill>
              </a:rPr>
              <a:t>true</a:t>
            </a:r>
            <a:r>
              <a:rPr lang="en-US" dirty="0">
                <a:solidFill>
                  <a:schemeClr val="tx1"/>
                </a:solidFill>
              </a:rPr>
              <a:t>;</a:t>
            </a:r>
          </a:p>
          <a:p>
            <a:r>
              <a:rPr lang="en-US" dirty="0" err="1">
                <a:solidFill>
                  <a:schemeClr val="tx1"/>
                </a:solidFill>
              </a:rPr>
              <a:t>mesh.castShadow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cast shadows</a:t>
            </a:r>
          </a:p>
          <a:p>
            <a:r>
              <a:rPr lang="en-US" dirty="0" err="1">
                <a:solidFill>
                  <a:schemeClr val="tx1"/>
                </a:solidFill>
              </a:rPr>
              <a:t>mesh.receiveShadow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receive shadows</a:t>
            </a:r>
          </a:p>
          <a:p>
            <a:endParaRPr lang="en-US" dirty="0">
              <a:solidFill>
                <a:schemeClr val="tx1"/>
              </a:solidFill>
            </a:endParaRPr>
          </a:p>
        </p:txBody>
      </p:sp>
      <p:sp>
        <p:nvSpPr>
          <p:cNvPr id="3" name="Title 2">
            <a:extLst>
              <a:ext uri="{FF2B5EF4-FFF2-40B4-BE49-F238E27FC236}">
                <a16:creationId xmlns:a16="http://schemas.microsoft.com/office/drawing/2014/main" id="{4C2F6B2C-CCA0-D5E9-4A98-36AAE10D5473}"/>
              </a:ext>
            </a:extLst>
          </p:cNvPr>
          <p:cNvSpPr>
            <a:spLocks noGrp="1"/>
          </p:cNvSpPr>
          <p:nvPr>
            <p:ph type="ctrTitle"/>
          </p:nvPr>
        </p:nvSpPr>
        <p:spPr/>
        <p:txBody>
          <a:bodyPr/>
          <a:lstStyle/>
          <a:p>
            <a:r>
              <a:rPr lang="en-US" dirty="0"/>
              <a:t>Shadow</a:t>
            </a:r>
          </a:p>
        </p:txBody>
      </p:sp>
      <p:sp>
        <p:nvSpPr>
          <p:cNvPr id="4" name="Text Placeholder 1">
            <a:extLst>
              <a:ext uri="{FF2B5EF4-FFF2-40B4-BE49-F238E27FC236}">
                <a16:creationId xmlns:a16="http://schemas.microsoft.com/office/drawing/2014/main" id="{4F0CF353-42F4-7696-2E41-E4596039D6AA}"/>
              </a:ext>
            </a:extLst>
          </p:cNvPr>
          <p:cNvSpPr txBox="1">
            <a:spLocks/>
          </p:cNvSpPr>
          <p:nvPr/>
        </p:nvSpPr>
        <p:spPr>
          <a:xfrm>
            <a:off x="825680" y="1397146"/>
            <a:ext cx="6535130" cy="543353"/>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lt1"/>
              </a:buClr>
              <a:buSzPts val="1100"/>
              <a:buFont typeface="Catamaran Thin"/>
              <a:buAutoNum type="arabicPeriod"/>
              <a:defRPr sz="1200" b="0" i="0" u="none" strike="noStrike" cap="none">
                <a:solidFill>
                  <a:schemeClr val="lt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9pPr>
          </a:lstStyle>
          <a:p>
            <a:r>
              <a:rPr lang="en-US" dirty="0" err="1">
                <a:solidFill>
                  <a:schemeClr val="tx1"/>
                </a:solidFill>
              </a:rPr>
              <a:t>renderer.shadowMap.enabled</a:t>
            </a:r>
            <a:r>
              <a:rPr lang="en-US" dirty="0">
                <a:solidFill>
                  <a:schemeClr val="tx1"/>
                </a:solidFill>
              </a:rPr>
              <a:t> = </a:t>
            </a:r>
            <a:r>
              <a:rPr lang="en-US" dirty="0">
                <a:solidFill>
                  <a:schemeClr val="tx2"/>
                </a:solidFill>
              </a:rPr>
              <a:t>true</a:t>
            </a:r>
            <a:r>
              <a:rPr lang="en-US"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238266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3B88-ACB7-2AA8-B125-EEC40561B4A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B666C19-ECEF-895E-8432-B93F85EAFC2C}"/>
              </a:ext>
            </a:extLst>
          </p:cNvPr>
          <p:cNvPicPr>
            <a:picLocks noChangeAspect="1"/>
          </p:cNvPicPr>
          <p:nvPr/>
        </p:nvPicPr>
        <p:blipFill>
          <a:blip r:embed="rId2"/>
          <a:stretch>
            <a:fillRect/>
          </a:stretch>
        </p:blipFill>
        <p:spPr>
          <a:xfrm>
            <a:off x="-145607" y="-67734"/>
            <a:ext cx="4637436" cy="2482008"/>
          </a:xfrm>
          <a:prstGeom prst="rect">
            <a:avLst/>
          </a:prstGeom>
        </p:spPr>
      </p:pic>
      <p:pic>
        <p:nvPicPr>
          <p:cNvPr id="7" name="Picture 6">
            <a:extLst>
              <a:ext uri="{FF2B5EF4-FFF2-40B4-BE49-F238E27FC236}">
                <a16:creationId xmlns:a16="http://schemas.microsoft.com/office/drawing/2014/main" id="{81BCF2D7-3A93-0719-9B4C-E9EDBE2F99C8}"/>
              </a:ext>
            </a:extLst>
          </p:cNvPr>
          <p:cNvPicPr>
            <a:picLocks noChangeAspect="1"/>
          </p:cNvPicPr>
          <p:nvPr/>
        </p:nvPicPr>
        <p:blipFill>
          <a:blip r:embed="rId3"/>
          <a:stretch>
            <a:fillRect/>
          </a:stretch>
        </p:blipFill>
        <p:spPr>
          <a:xfrm>
            <a:off x="4340012" y="70308"/>
            <a:ext cx="4697309" cy="2405806"/>
          </a:xfrm>
          <a:prstGeom prst="rect">
            <a:avLst/>
          </a:prstGeom>
        </p:spPr>
      </p:pic>
      <p:pic>
        <p:nvPicPr>
          <p:cNvPr id="9" name="Picture 8">
            <a:extLst>
              <a:ext uri="{FF2B5EF4-FFF2-40B4-BE49-F238E27FC236}">
                <a16:creationId xmlns:a16="http://schemas.microsoft.com/office/drawing/2014/main" id="{47F5DF2A-2CE3-BBD3-5A9C-0BEBFFF08A0F}"/>
              </a:ext>
            </a:extLst>
          </p:cNvPr>
          <p:cNvPicPr>
            <a:picLocks noChangeAspect="1"/>
          </p:cNvPicPr>
          <p:nvPr/>
        </p:nvPicPr>
        <p:blipFill>
          <a:blip r:embed="rId4"/>
          <a:stretch>
            <a:fillRect/>
          </a:stretch>
        </p:blipFill>
        <p:spPr>
          <a:xfrm>
            <a:off x="2121402" y="2565169"/>
            <a:ext cx="4740853" cy="1251890"/>
          </a:xfrm>
          <a:prstGeom prst="rect">
            <a:avLst/>
          </a:prstGeom>
        </p:spPr>
      </p:pic>
    </p:spTree>
    <p:extLst>
      <p:ext uri="{BB962C8B-B14F-4D97-AF65-F5344CB8AC3E}">
        <p14:creationId xmlns:p14="http://schemas.microsoft.com/office/powerpoint/2010/main" val="378907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9FAF11-7F8D-4A57-97E6-7B0F5DC6FEE7}"/>
              </a:ext>
            </a:extLst>
          </p:cNvPr>
          <p:cNvPicPr>
            <a:picLocks noChangeAspect="1"/>
          </p:cNvPicPr>
          <p:nvPr/>
        </p:nvPicPr>
        <p:blipFill>
          <a:blip r:embed="rId2"/>
          <a:stretch>
            <a:fillRect/>
          </a:stretch>
        </p:blipFill>
        <p:spPr>
          <a:xfrm>
            <a:off x="177707" y="0"/>
            <a:ext cx="4920824" cy="4026129"/>
          </a:xfrm>
          <a:prstGeom prst="rect">
            <a:avLst/>
          </a:prstGeom>
        </p:spPr>
      </p:pic>
      <p:pic>
        <p:nvPicPr>
          <p:cNvPr id="7" name="Picture 6">
            <a:extLst>
              <a:ext uri="{FF2B5EF4-FFF2-40B4-BE49-F238E27FC236}">
                <a16:creationId xmlns:a16="http://schemas.microsoft.com/office/drawing/2014/main" id="{68C03D55-9459-5036-B48D-6B4E0FF43468}"/>
              </a:ext>
            </a:extLst>
          </p:cNvPr>
          <p:cNvPicPr>
            <a:picLocks noChangeAspect="1"/>
          </p:cNvPicPr>
          <p:nvPr/>
        </p:nvPicPr>
        <p:blipFill>
          <a:blip r:embed="rId3"/>
          <a:stretch>
            <a:fillRect/>
          </a:stretch>
        </p:blipFill>
        <p:spPr>
          <a:xfrm>
            <a:off x="5221543" y="2235475"/>
            <a:ext cx="3520085" cy="274292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040A088-7C81-EAE8-0C71-1D76AB000C66}"/>
                  </a:ext>
                </a:extLst>
              </p14:cNvPr>
              <p14:cNvContentPartPr/>
              <p14:nvPr/>
            </p14:nvContentPartPr>
            <p14:xfrm>
              <a:off x="3104656" y="1264847"/>
              <a:ext cx="991440" cy="798120"/>
            </p14:xfrm>
          </p:contentPart>
        </mc:Choice>
        <mc:Fallback xmlns="">
          <p:pic>
            <p:nvPicPr>
              <p:cNvPr id="9" name="Ink 8">
                <a:extLst>
                  <a:ext uri="{FF2B5EF4-FFF2-40B4-BE49-F238E27FC236}">
                    <a16:creationId xmlns:a16="http://schemas.microsoft.com/office/drawing/2014/main" id="{2040A088-7C81-EAE8-0C71-1D76AB000C66}"/>
                  </a:ext>
                </a:extLst>
              </p:cNvPr>
              <p:cNvPicPr/>
              <p:nvPr/>
            </p:nvPicPr>
            <p:blipFill>
              <a:blip r:embed="rId5"/>
              <a:stretch>
                <a:fillRect/>
              </a:stretch>
            </p:blipFill>
            <p:spPr>
              <a:xfrm>
                <a:off x="3098536" y="1258727"/>
                <a:ext cx="100368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B669831-ACD0-C30A-5C1F-827B28871F86}"/>
                  </a:ext>
                </a:extLst>
              </p14:cNvPr>
              <p14:cNvContentPartPr/>
              <p14:nvPr/>
            </p14:nvContentPartPr>
            <p14:xfrm>
              <a:off x="3853456" y="1629527"/>
              <a:ext cx="330120" cy="315720"/>
            </p14:xfrm>
          </p:contentPart>
        </mc:Choice>
        <mc:Fallback xmlns="">
          <p:pic>
            <p:nvPicPr>
              <p:cNvPr id="10" name="Ink 9">
                <a:extLst>
                  <a:ext uri="{FF2B5EF4-FFF2-40B4-BE49-F238E27FC236}">
                    <a16:creationId xmlns:a16="http://schemas.microsoft.com/office/drawing/2014/main" id="{3B669831-ACD0-C30A-5C1F-827B28871F86}"/>
                  </a:ext>
                </a:extLst>
              </p:cNvPr>
              <p:cNvPicPr/>
              <p:nvPr/>
            </p:nvPicPr>
            <p:blipFill>
              <a:blip r:embed="rId7"/>
              <a:stretch>
                <a:fillRect/>
              </a:stretch>
            </p:blipFill>
            <p:spPr>
              <a:xfrm>
                <a:off x="3847336" y="1623407"/>
                <a:ext cx="342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6BC777AB-6176-927A-DA79-E2F35431A17B}"/>
                  </a:ext>
                </a:extLst>
              </p14:cNvPr>
              <p14:cNvContentPartPr/>
              <p14:nvPr/>
            </p14:nvContentPartPr>
            <p14:xfrm>
              <a:off x="2817736" y="1700447"/>
              <a:ext cx="918720" cy="690120"/>
            </p14:xfrm>
          </p:contentPart>
        </mc:Choice>
        <mc:Fallback xmlns="">
          <p:pic>
            <p:nvPicPr>
              <p:cNvPr id="12" name="Ink 11">
                <a:extLst>
                  <a:ext uri="{FF2B5EF4-FFF2-40B4-BE49-F238E27FC236}">
                    <a16:creationId xmlns:a16="http://schemas.microsoft.com/office/drawing/2014/main" id="{6BC777AB-6176-927A-DA79-E2F35431A17B}"/>
                  </a:ext>
                </a:extLst>
              </p:cNvPr>
              <p:cNvPicPr/>
              <p:nvPr/>
            </p:nvPicPr>
            <p:blipFill>
              <a:blip r:embed="rId9"/>
              <a:stretch>
                <a:fillRect/>
              </a:stretch>
            </p:blipFill>
            <p:spPr>
              <a:xfrm>
                <a:off x="2811616" y="1694327"/>
                <a:ext cx="93096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CAD8A82-E192-3155-BC21-241EA2F430E9}"/>
                  </a:ext>
                </a:extLst>
              </p14:cNvPr>
              <p14:cNvContentPartPr/>
              <p14:nvPr/>
            </p14:nvContentPartPr>
            <p14:xfrm>
              <a:off x="2815936" y="2319287"/>
              <a:ext cx="126720" cy="468720"/>
            </p14:xfrm>
          </p:contentPart>
        </mc:Choice>
        <mc:Fallback xmlns="">
          <p:pic>
            <p:nvPicPr>
              <p:cNvPr id="13" name="Ink 12">
                <a:extLst>
                  <a:ext uri="{FF2B5EF4-FFF2-40B4-BE49-F238E27FC236}">
                    <a16:creationId xmlns:a16="http://schemas.microsoft.com/office/drawing/2014/main" id="{9CAD8A82-E192-3155-BC21-241EA2F430E9}"/>
                  </a:ext>
                </a:extLst>
              </p:cNvPr>
              <p:cNvPicPr/>
              <p:nvPr/>
            </p:nvPicPr>
            <p:blipFill>
              <a:blip r:embed="rId11"/>
              <a:stretch>
                <a:fillRect/>
              </a:stretch>
            </p:blipFill>
            <p:spPr>
              <a:xfrm>
                <a:off x="2809816" y="2313167"/>
                <a:ext cx="1389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4B267708-E55E-4B2F-B3B8-7502C0A3975F}"/>
                  </a:ext>
                </a:extLst>
              </p14:cNvPr>
              <p14:cNvContentPartPr/>
              <p14:nvPr/>
            </p14:nvContentPartPr>
            <p14:xfrm>
              <a:off x="3974416" y="2086727"/>
              <a:ext cx="838080" cy="318600"/>
            </p14:xfrm>
          </p:contentPart>
        </mc:Choice>
        <mc:Fallback xmlns="">
          <p:pic>
            <p:nvPicPr>
              <p:cNvPr id="15" name="Ink 14">
                <a:extLst>
                  <a:ext uri="{FF2B5EF4-FFF2-40B4-BE49-F238E27FC236}">
                    <a16:creationId xmlns:a16="http://schemas.microsoft.com/office/drawing/2014/main" id="{4B267708-E55E-4B2F-B3B8-7502C0A3975F}"/>
                  </a:ext>
                </a:extLst>
              </p:cNvPr>
              <p:cNvPicPr/>
              <p:nvPr/>
            </p:nvPicPr>
            <p:blipFill>
              <a:blip r:embed="rId13"/>
              <a:stretch>
                <a:fillRect/>
              </a:stretch>
            </p:blipFill>
            <p:spPr>
              <a:xfrm>
                <a:off x="3968296" y="2080607"/>
                <a:ext cx="8503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57FA910-21C6-63C6-C52B-5BDC27A022F0}"/>
                  </a:ext>
                </a:extLst>
              </p14:cNvPr>
              <p14:cNvContentPartPr/>
              <p14:nvPr/>
            </p14:nvContentPartPr>
            <p14:xfrm>
              <a:off x="4415416" y="4064927"/>
              <a:ext cx="617760" cy="617760"/>
            </p14:xfrm>
          </p:contentPart>
        </mc:Choice>
        <mc:Fallback xmlns="">
          <p:pic>
            <p:nvPicPr>
              <p:cNvPr id="17" name="Ink 16">
                <a:extLst>
                  <a:ext uri="{FF2B5EF4-FFF2-40B4-BE49-F238E27FC236}">
                    <a16:creationId xmlns:a16="http://schemas.microsoft.com/office/drawing/2014/main" id="{757FA910-21C6-63C6-C52B-5BDC27A022F0}"/>
                  </a:ext>
                </a:extLst>
              </p:cNvPr>
              <p:cNvPicPr/>
              <p:nvPr/>
            </p:nvPicPr>
            <p:blipFill>
              <a:blip r:embed="rId15"/>
              <a:stretch>
                <a:fillRect/>
              </a:stretch>
            </p:blipFill>
            <p:spPr>
              <a:xfrm>
                <a:off x="4409296" y="4058807"/>
                <a:ext cx="63000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597AB03D-A600-8CFA-0EB5-264BDB05F405}"/>
                  </a:ext>
                </a:extLst>
              </p14:cNvPr>
              <p14:cNvContentPartPr/>
              <p14:nvPr/>
            </p14:nvContentPartPr>
            <p14:xfrm>
              <a:off x="3861736" y="4099487"/>
              <a:ext cx="307800" cy="372960"/>
            </p14:xfrm>
          </p:contentPart>
        </mc:Choice>
        <mc:Fallback xmlns="">
          <p:pic>
            <p:nvPicPr>
              <p:cNvPr id="18" name="Ink 17">
                <a:extLst>
                  <a:ext uri="{FF2B5EF4-FFF2-40B4-BE49-F238E27FC236}">
                    <a16:creationId xmlns:a16="http://schemas.microsoft.com/office/drawing/2014/main" id="{597AB03D-A600-8CFA-0EB5-264BDB05F405}"/>
                  </a:ext>
                </a:extLst>
              </p:cNvPr>
              <p:cNvPicPr/>
              <p:nvPr/>
            </p:nvPicPr>
            <p:blipFill>
              <a:blip r:embed="rId17"/>
              <a:stretch>
                <a:fillRect/>
              </a:stretch>
            </p:blipFill>
            <p:spPr>
              <a:xfrm>
                <a:off x="3855616" y="4093367"/>
                <a:ext cx="320040" cy="385200"/>
              </a:xfrm>
              <a:prstGeom prst="rect">
                <a:avLst/>
              </a:prstGeom>
            </p:spPr>
          </p:pic>
        </mc:Fallback>
      </mc:AlternateContent>
    </p:spTree>
    <p:extLst>
      <p:ext uri="{BB962C8B-B14F-4D97-AF65-F5344CB8AC3E}">
        <p14:creationId xmlns:p14="http://schemas.microsoft.com/office/powerpoint/2010/main" val="21047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73FDD-08E8-5E2A-70BE-C6DFA7601113}"/>
              </a:ext>
            </a:extLst>
          </p:cNvPr>
          <p:cNvSpPr>
            <a:spLocks noGrp="1"/>
          </p:cNvSpPr>
          <p:nvPr>
            <p:ph type="ctrTitle"/>
          </p:nvPr>
        </p:nvSpPr>
        <p:spPr/>
        <p:txBody>
          <a:bodyPr/>
          <a:lstStyle/>
          <a:p>
            <a:r>
              <a:rPr lang="en-US" dirty="0"/>
              <a:t>Translation</a:t>
            </a:r>
          </a:p>
        </p:txBody>
      </p:sp>
    </p:spTree>
    <p:extLst>
      <p:ext uri="{BB962C8B-B14F-4D97-AF65-F5344CB8AC3E}">
        <p14:creationId xmlns:p14="http://schemas.microsoft.com/office/powerpoint/2010/main" val="4171804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2A609-A31E-40F2-6A91-8BFAA25506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AB347-F56D-843B-26E0-B7F73D0F94A0}"/>
              </a:ext>
            </a:extLst>
          </p:cNvPr>
          <p:cNvSpPr>
            <a:spLocks noGrp="1"/>
          </p:cNvSpPr>
          <p:nvPr>
            <p:ph type="body" idx="1"/>
          </p:nvPr>
        </p:nvSpPr>
        <p:spPr>
          <a:xfrm>
            <a:off x="-437111" y="948509"/>
            <a:ext cx="7703700" cy="3241200"/>
          </a:xfrm>
        </p:spPr>
        <p:txBody>
          <a:bodyPr/>
          <a:lstStyle/>
          <a:p>
            <a:pPr marL="158750" indent="0">
              <a:buNone/>
            </a:pPr>
            <a:endParaRPr lang="en-US" dirty="0"/>
          </a:p>
          <a:p>
            <a:pPr lvl="1"/>
            <a:r>
              <a:rPr lang="en-US" dirty="0"/>
              <a:t>Uniform Scaling: Use the Same Value for all Three Axes</a:t>
            </a:r>
          </a:p>
          <a:p>
            <a:pPr lvl="1"/>
            <a:r>
              <a:rPr lang="en-US" dirty="0"/>
              <a:t>Non-Uniform Scaling: Different Scale Values on Each Axis</a:t>
            </a:r>
          </a:p>
          <a:p>
            <a:pPr lvl="1"/>
            <a:r>
              <a:rPr lang="en-US" dirty="0"/>
              <a:t>Negative Scale Values Mirror an Object</a:t>
            </a:r>
          </a:p>
          <a:p>
            <a:pPr lvl="2"/>
            <a:r>
              <a:rPr lang="en-US" dirty="0"/>
              <a:t>Values less than zero and greater than −1 will mirror and squash the object:</a:t>
            </a:r>
          </a:p>
          <a:p>
            <a:pPr lvl="2"/>
            <a:r>
              <a:rPr lang="en-US" dirty="0"/>
              <a:t>Values less than −1 will mirror and stretch the object</a:t>
            </a:r>
          </a:p>
          <a:p>
            <a:pPr lvl="2"/>
            <a:r>
              <a:rPr lang="en-US" dirty="0"/>
              <a:t>Uniform Scale and Mirror</a:t>
            </a:r>
          </a:p>
          <a:p>
            <a:pPr lvl="2"/>
            <a:endParaRPr lang="en-US" dirty="0"/>
          </a:p>
          <a:p>
            <a:pPr lvl="2"/>
            <a:endParaRPr lang="en-US" dirty="0"/>
          </a:p>
          <a:p>
            <a:pPr lvl="1"/>
            <a:endParaRPr lang="en-US" dirty="0"/>
          </a:p>
          <a:p>
            <a:endParaRPr lang="en-US" dirty="0"/>
          </a:p>
        </p:txBody>
      </p:sp>
      <p:sp>
        <p:nvSpPr>
          <p:cNvPr id="3" name="Title 2">
            <a:extLst>
              <a:ext uri="{FF2B5EF4-FFF2-40B4-BE49-F238E27FC236}">
                <a16:creationId xmlns:a16="http://schemas.microsoft.com/office/drawing/2014/main" id="{38D62BD8-F833-BCBE-B3E3-B956A0BD72EC}"/>
              </a:ext>
            </a:extLst>
          </p:cNvPr>
          <p:cNvSpPr>
            <a:spLocks noGrp="1"/>
          </p:cNvSpPr>
          <p:nvPr>
            <p:ph type="ctrTitle"/>
          </p:nvPr>
        </p:nvSpPr>
        <p:spPr/>
        <p:txBody>
          <a:bodyPr/>
          <a:lstStyle/>
          <a:p>
            <a:r>
              <a:rPr lang="en-US" dirty="0"/>
              <a:t>Scaling</a:t>
            </a:r>
          </a:p>
        </p:txBody>
      </p:sp>
      <p:pic>
        <p:nvPicPr>
          <p:cNvPr id="7" name="Picture 6">
            <a:extLst>
              <a:ext uri="{FF2B5EF4-FFF2-40B4-BE49-F238E27FC236}">
                <a16:creationId xmlns:a16="http://schemas.microsoft.com/office/drawing/2014/main" id="{7FD37EF1-9C41-45A6-44F5-30C68C19E972}"/>
              </a:ext>
            </a:extLst>
          </p:cNvPr>
          <p:cNvPicPr>
            <a:picLocks noChangeAspect="1"/>
          </p:cNvPicPr>
          <p:nvPr/>
        </p:nvPicPr>
        <p:blipFill>
          <a:blip r:embed="rId2"/>
          <a:stretch>
            <a:fillRect/>
          </a:stretch>
        </p:blipFill>
        <p:spPr>
          <a:xfrm>
            <a:off x="6960281" y="1734326"/>
            <a:ext cx="2449350" cy="538857"/>
          </a:xfrm>
          <a:prstGeom prst="rect">
            <a:avLst/>
          </a:prstGeom>
        </p:spPr>
      </p:pic>
      <p:pic>
        <p:nvPicPr>
          <p:cNvPr id="9" name="Picture 8">
            <a:extLst>
              <a:ext uri="{FF2B5EF4-FFF2-40B4-BE49-F238E27FC236}">
                <a16:creationId xmlns:a16="http://schemas.microsoft.com/office/drawing/2014/main" id="{6A9BC025-59CB-49CE-8DAD-6B7233C91BD9}"/>
              </a:ext>
            </a:extLst>
          </p:cNvPr>
          <p:cNvPicPr>
            <a:picLocks noChangeAspect="1"/>
          </p:cNvPicPr>
          <p:nvPr/>
        </p:nvPicPr>
        <p:blipFill>
          <a:blip r:embed="rId3"/>
          <a:stretch>
            <a:fillRect/>
          </a:stretch>
        </p:blipFill>
        <p:spPr>
          <a:xfrm>
            <a:off x="6754523" y="2215336"/>
            <a:ext cx="2389477" cy="538857"/>
          </a:xfrm>
          <a:prstGeom prst="rect">
            <a:avLst/>
          </a:prstGeom>
        </p:spPr>
      </p:pic>
      <p:pic>
        <p:nvPicPr>
          <p:cNvPr id="11" name="Picture 10">
            <a:extLst>
              <a:ext uri="{FF2B5EF4-FFF2-40B4-BE49-F238E27FC236}">
                <a16:creationId xmlns:a16="http://schemas.microsoft.com/office/drawing/2014/main" id="{0E36D04A-2AE6-D4ED-AED0-936C8F2E04BD}"/>
              </a:ext>
            </a:extLst>
          </p:cNvPr>
          <p:cNvPicPr>
            <a:picLocks noChangeAspect="1"/>
          </p:cNvPicPr>
          <p:nvPr/>
        </p:nvPicPr>
        <p:blipFill>
          <a:blip r:embed="rId4"/>
          <a:stretch>
            <a:fillRect/>
          </a:stretch>
        </p:blipFill>
        <p:spPr>
          <a:xfrm>
            <a:off x="3051629" y="2648452"/>
            <a:ext cx="5089196" cy="2495047"/>
          </a:xfrm>
          <a:prstGeom prst="rect">
            <a:avLst/>
          </a:prstGeom>
        </p:spPr>
      </p:pic>
    </p:spTree>
    <p:extLst>
      <p:ext uri="{BB962C8B-B14F-4D97-AF65-F5344CB8AC3E}">
        <p14:creationId xmlns:p14="http://schemas.microsoft.com/office/powerpoint/2010/main" val="355131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A8684-4A65-4973-5723-822B65097F7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Rotation</a:t>
            </a:r>
            <a:endParaRPr lang="en-US" dirty="0"/>
          </a:p>
        </p:txBody>
      </p:sp>
      <p:sp>
        <p:nvSpPr>
          <p:cNvPr id="7" name="TextBox 6">
            <a:extLst>
              <a:ext uri="{FF2B5EF4-FFF2-40B4-BE49-F238E27FC236}">
                <a16:creationId xmlns:a16="http://schemas.microsoft.com/office/drawing/2014/main" id="{56E859FC-794F-F80B-2F9B-42A6935CA61D}"/>
              </a:ext>
            </a:extLst>
          </p:cNvPr>
          <p:cNvSpPr txBox="1"/>
          <p:nvPr/>
        </p:nvSpPr>
        <p:spPr>
          <a:xfrm>
            <a:off x="5994400" y="890202"/>
            <a:ext cx="4572000" cy="307777"/>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 </a:t>
            </a:r>
            <a:r>
              <a:rPr lang="en-US" b="1" i="0" dirty="0">
                <a:solidFill>
                  <a:srgbClr val="212931"/>
                </a:solidFill>
                <a:effectLst/>
                <a:latin typeface="Open Sans" panose="020B0606030504020204" pitchFamily="34" charset="0"/>
              </a:rPr>
              <a:t>the order of rotation matters</a:t>
            </a:r>
            <a:r>
              <a:rPr lang="en-US" b="0" i="0" dirty="0">
                <a:solidFill>
                  <a:srgbClr val="212931"/>
                </a:solidFill>
                <a:effectLst/>
                <a:latin typeface="Open Sans" panose="020B0606030504020204" pitchFamily="34" charset="0"/>
              </a:rPr>
              <a:t>.</a:t>
            </a:r>
            <a:endParaRPr lang="en-US" dirty="0"/>
          </a:p>
        </p:txBody>
      </p:sp>
      <p:sp>
        <p:nvSpPr>
          <p:cNvPr id="10" name="TextBox 9">
            <a:extLst>
              <a:ext uri="{FF2B5EF4-FFF2-40B4-BE49-F238E27FC236}">
                <a16:creationId xmlns:a16="http://schemas.microsoft.com/office/drawing/2014/main" id="{9AA708FF-2215-5CDD-2DCD-3E59E6009A9B}"/>
              </a:ext>
            </a:extLst>
          </p:cNvPr>
          <p:cNvSpPr txBox="1"/>
          <p:nvPr/>
        </p:nvSpPr>
        <p:spPr>
          <a:xfrm>
            <a:off x="646288" y="1327801"/>
            <a:ext cx="7227712" cy="677108"/>
          </a:xfrm>
          <a:prstGeom prst="rect">
            <a:avLst/>
          </a:prstGeom>
          <a:noFill/>
        </p:spPr>
        <p:txBody>
          <a:bodyPr wrap="square">
            <a:spAutoFit/>
          </a:bodyPr>
          <a:lstStyle/>
          <a:p>
            <a:r>
              <a:rPr lang="en-US" sz="2400" b="1" dirty="0">
                <a:solidFill>
                  <a:srgbClr val="212931"/>
                </a:solidFill>
                <a:latin typeface="Varela Round" panose="00000500000000000000" pitchFamily="2" charset="-79"/>
                <a:cs typeface="Varela Round" panose="00000500000000000000" pitchFamily="2" charset="-79"/>
                <a:sym typeface="Anton"/>
              </a:rPr>
              <a:t>Representing Rotations: the Euler class</a:t>
            </a:r>
          </a:p>
          <a:p>
            <a:endParaRPr lang="en-US" dirty="0"/>
          </a:p>
        </p:txBody>
      </p:sp>
      <p:sp>
        <p:nvSpPr>
          <p:cNvPr id="12" name="TextBox 11">
            <a:extLst>
              <a:ext uri="{FF2B5EF4-FFF2-40B4-BE49-F238E27FC236}">
                <a16:creationId xmlns:a16="http://schemas.microsoft.com/office/drawing/2014/main" id="{D5AFFDF8-F9DE-2ACF-6BD3-E04DFB565019}"/>
              </a:ext>
            </a:extLst>
          </p:cNvPr>
          <p:cNvSpPr txBox="1"/>
          <p:nvPr/>
        </p:nvSpPr>
        <p:spPr>
          <a:xfrm>
            <a:off x="857955" y="1942068"/>
            <a:ext cx="5283200" cy="1815882"/>
          </a:xfrm>
          <a:prstGeom prst="rect">
            <a:avLst/>
          </a:prstGeom>
          <a:noFill/>
        </p:spPr>
        <p:txBody>
          <a:bodyPr wrap="square">
            <a:spAutoFit/>
          </a:bodyPr>
          <a:lstStyle/>
          <a:p>
            <a:pPr>
              <a:buNone/>
            </a:pPr>
            <a:r>
              <a:rPr lang="en-US" b="1" i="0" dirty="0">
                <a:solidFill>
                  <a:srgbClr val="212931"/>
                </a:solidFill>
                <a:effectLst/>
                <a:latin typeface="Varela Round" panose="00000500000000000000" pitchFamily="2" charset="-79"/>
                <a:cs typeface="Varela Round" panose="00000500000000000000" pitchFamily="2" charset="-79"/>
              </a:rPr>
              <a:t>Euler Rotation Order</a:t>
            </a:r>
            <a:endParaRPr lang="en-US" b="1" i="0" dirty="0">
              <a:solidFill>
                <a:srgbClr val="C0C0C0"/>
              </a:solidFill>
              <a:effectLst/>
              <a:latin typeface="Varela Round" panose="00000500000000000000" pitchFamily="2" charset="-79"/>
              <a:cs typeface="Varela Round" panose="00000500000000000000" pitchFamily="2" charset="-79"/>
            </a:endParaRPr>
          </a:p>
          <a:p>
            <a:pPr>
              <a:buNone/>
            </a:pPr>
            <a:r>
              <a:rPr lang="en-US" b="0" i="0" dirty="0">
                <a:solidFill>
                  <a:srgbClr val="212931"/>
                </a:solidFill>
                <a:effectLst/>
                <a:latin typeface="Open Sans" panose="020B0606030504020204" pitchFamily="34" charset="0"/>
              </a:rPr>
              <a:t>The default order is called ‘XYZ’, but ‘YZX’, ‘ZXY’, ‘XZY’, ‘YXZ’ and ‘ZYX’ are also possible.</a:t>
            </a:r>
          </a:p>
          <a:p>
            <a:r>
              <a:rPr lang="en-US" b="1" i="0" dirty="0">
                <a:solidFill>
                  <a:srgbClr val="212931"/>
                </a:solidFill>
                <a:effectLst/>
                <a:latin typeface="Varela Round" panose="00000500000000000000" pitchFamily="2" charset="-79"/>
                <a:cs typeface="Varela Round" panose="00000500000000000000" pitchFamily="2" charset="-79"/>
              </a:rPr>
              <a:t>The Unit of Rotation is Radians</a:t>
            </a:r>
          </a:p>
          <a:p>
            <a:pPr>
              <a:buNone/>
            </a:pPr>
            <a:endParaRPr lang="en-US" b="1" i="0" dirty="0">
              <a:solidFill>
                <a:srgbClr val="212931"/>
              </a:solidFill>
              <a:effectLst/>
              <a:latin typeface="Varela Round" panose="00000500000000000000" pitchFamily="2" charset="-79"/>
              <a:cs typeface="Varela Round" panose="00000500000000000000" pitchFamily="2" charset="-79"/>
            </a:endParaRPr>
          </a:p>
          <a:p>
            <a:pPr>
              <a:buNone/>
            </a:pPr>
            <a:br>
              <a:rPr lang="en-US" dirty="0"/>
            </a:br>
            <a:endParaRPr lang="en-US" dirty="0"/>
          </a:p>
          <a:p>
            <a:pPr>
              <a:buNone/>
            </a:pPr>
            <a:endParaRPr lang="en-US" dirty="0"/>
          </a:p>
        </p:txBody>
      </p:sp>
      <p:sp>
        <p:nvSpPr>
          <p:cNvPr id="14" name="Rectangle 3">
            <a:extLst>
              <a:ext uri="{FF2B5EF4-FFF2-40B4-BE49-F238E27FC236}">
                <a16:creationId xmlns:a16="http://schemas.microsoft.com/office/drawing/2014/main" id="{233F3E12-A8F0-C053-11AC-A76BE0A6ACF0}"/>
              </a:ext>
            </a:extLst>
          </p:cNvPr>
          <p:cNvSpPr>
            <a:spLocks noChangeArrowheads="1"/>
          </p:cNvSpPr>
          <p:nvPr/>
        </p:nvSpPr>
        <p:spPr bwMode="auto">
          <a:xfrm>
            <a:off x="857955" y="2913863"/>
            <a:ext cx="2257778" cy="449457"/>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7935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CCCCCC"/>
                </a:solidFill>
                <a:effectLst/>
                <a:latin typeface="Fira Code" panose="020B0809050000020004" pitchFamily="49" charset="0"/>
              </a:rPr>
              <a:t>MathUtils</a:t>
            </a:r>
            <a:r>
              <a:rPr kumimoji="0" lang="en-US" altLang="en-US" sz="1000" b="0" i="0" u="none" strike="noStrike" cap="none" normalizeH="0" baseline="0" dirty="0" err="1">
                <a:ln>
                  <a:noFill/>
                </a:ln>
                <a:solidFill>
                  <a:srgbClr val="E6E1DC"/>
                </a:solidFill>
                <a:effectLst/>
                <a:latin typeface="Fira Code" panose="020B0809050000020004" pitchFamily="49" charset="0"/>
              </a:rPr>
              <a:t>.</a:t>
            </a:r>
            <a:r>
              <a:rPr kumimoji="0" lang="en-US" altLang="en-US" sz="1000" b="0" i="0" u="none" strike="noStrike" cap="none" normalizeH="0" baseline="0" dirty="0" err="1">
                <a:ln>
                  <a:noFill/>
                </a:ln>
                <a:solidFill>
                  <a:srgbClr val="EED1B3"/>
                </a:solidFill>
                <a:effectLst/>
                <a:latin typeface="Fira Code" panose="020B0809050000020004" pitchFamily="49" charset="0"/>
              </a:rPr>
              <a:t>degToRad</a:t>
            </a:r>
            <a:r>
              <a:rPr kumimoji="0" lang="en-US" altLang="en-US" sz="1000" b="0" i="0" u="none" strike="noStrike" cap="none" normalizeH="0" baseline="0" dirty="0">
                <a:ln>
                  <a:noFill/>
                </a:ln>
                <a:solidFill>
                  <a:srgbClr val="E6E1DC"/>
                </a:solidFill>
                <a:effectLst/>
                <a:latin typeface="Fira Code" panose="020B0809050000020004" pitchFamily="49" charset="0"/>
              </a:rPr>
              <a:t>(</a:t>
            </a:r>
            <a:r>
              <a:rPr kumimoji="0" lang="en-US" altLang="en-US" sz="1000" b="0" i="0" u="none" strike="noStrike" cap="none" normalizeH="0" baseline="0" dirty="0">
                <a:ln>
                  <a:noFill/>
                </a:ln>
                <a:solidFill>
                  <a:srgbClr val="78CF8A"/>
                </a:solidFill>
                <a:effectLst/>
                <a:latin typeface="Fira Code" panose="020B0809050000020004" pitchFamily="49" charset="0"/>
              </a:rPr>
              <a:t>90</a:t>
            </a:r>
            <a:r>
              <a:rPr kumimoji="0" lang="en-US" altLang="en-US" sz="1000" b="0" i="0" u="none" strike="noStrike" cap="none" normalizeH="0" baseline="0" dirty="0">
                <a:ln>
                  <a:noFill/>
                </a:ln>
                <a:solidFill>
                  <a:srgbClr val="E6E1DC"/>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E6E1DC"/>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9363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0EA5-E261-01B8-BD52-BBB956840389}"/>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The </a:t>
            </a:r>
            <a:r>
              <a:rPr lang="en-US" b="1" i="1" dirty="0">
                <a:solidFill>
                  <a:srgbClr val="212931"/>
                </a:solidFill>
                <a:effectLst/>
                <a:latin typeface="Varela Round" panose="00000500000000000000" pitchFamily="2" charset="-79"/>
                <a:cs typeface="Varela Round" panose="00000500000000000000" pitchFamily="2" charset="-79"/>
              </a:rPr>
              <a:t>Other</a:t>
            </a:r>
            <a:r>
              <a:rPr lang="en-US" b="1" i="0" dirty="0">
                <a:solidFill>
                  <a:srgbClr val="212931"/>
                </a:solidFill>
                <a:effectLst/>
                <a:latin typeface="Varela Round" panose="00000500000000000000" pitchFamily="2" charset="-79"/>
                <a:cs typeface="Varela Round" panose="00000500000000000000" pitchFamily="2" charset="-79"/>
              </a:rPr>
              <a:t> Rotation Class: Quaternions</a:t>
            </a:r>
          </a:p>
        </p:txBody>
      </p:sp>
      <p:pic>
        <p:nvPicPr>
          <p:cNvPr id="5" name="Picture 4">
            <a:extLst>
              <a:ext uri="{FF2B5EF4-FFF2-40B4-BE49-F238E27FC236}">
                <a16:creationId xmlns:a16="http://schemas.microsoft.com/office/drawing/2014/main" id="{A0D1540C-90D7-9C9C-483C-8E88A76497AD}"/>
              </a:ext>
            </a:extLst>
          </p:cNvPr>
          <p:cNvPicPr>
            <a:picLocks noChangeAspect="1"/>
          </p:cNvPicPr>
          <p:nvPr/>
        </p:nvPicPr>
        <p:blipFill>
          <a:blip r:embed="rId2"/>
          <a:stretch>
            <a:fillRect/>
          </a:stretch>
        </p:blipFill>
        <p:spPr>
          <a:xfrm>
            <a:off x="408958" y="1211423"/>
            <a:ext cx="8060496" cy="2084932"/>
          </a:xfrm>
          <a:prstGeom prst="rect">
            <a:avLst/>
          </a:prstGeom>
        </p:spPr>
      </p:pic>
      <p:sp>
        <p:nvSpPr>
          <p:cNvPr id="9" name="TextBox 8">
            <a:extLst>
              <a:ext uri="{FF2B5EF4-FFF2-40B4-BE49-F238E27FC236}">
                <a16:creationId xmlns:a16="http://schemas.microsoft.com/office/drawing/2014/main" id="{63081F3F-C3DB-3332-9A90-D3E904C3377B}"/>
              </a:ext>
            </a:extLst>
          </p:cNvPr>
          <p:cNvSpPr txBox="1"/>
          <p:nvPr/>
        </p:nvSpPr>
        <p:spPr>
          <a:xfrm>
            <a:off x="654756" y="3408857"/>
            <a:ext cx="4572000" cy="738664"/>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We can use </a:t>
            </a:r>
            <a:r>
              <a:rPr lang="en-US" b="1" i="0" dirty="0">
                <a:solidFill>
                  <a:srgbClr val="212931"/>
                </a:solidFill>
                <a:effectLst/>
                <a:latin typeface="Open Sans" panose="020B0606030504020204" pitchFamily="34" charset="0"/>
              </a:rPr>
              <a:t>quaternions</a:t>
            </a:r>
            <a:r>
              <a:rPr lang="en-US" b="0" i="0" dirty="0">
                <a:solidFill>
                  <a:srgbClr val="212931"/>
                </a:solidFill>
                <a:effectLst/>
                <a:latin typeface="Open Sans" panose="020B0606030504020204" pitchFamily="34" charset="0"/>
              </a:rPr>
              <a:t> and </a:t>
            </a:r>
            <a:r>
              <a:rPr lang="en-US" b="1" i="0" dirty="0">
                <a:solidFill>
                  <a:srgbClr val="212931"/>
                </a:solidFill>
                <a:effectLst/>
                <a:latin typeface="Open Sans" panose="020B0606030504020204" pitchFamily="34" charset="0"/>
              </a:rPr>
              <a:t>Euler angles</a:t>
            </a:r>
            <a:r>
              <a:rPr lang="en-US" b="0" i="0" dirty="0">
                <a:solidFill>
                  <a:srgbClr val="212931"/>
                </a:solidFill>
                <a:effectLst/>
                <a:latin typeface="Open Sans" panose="020B0606030504020204" pitchFamily="34" charset="0"/>
              </a:rPr>
              <a:t> interchangeably. </a:t>
            </a:r>
          </a:p>
          <a:p>
            <a:endParaRPr lang="en-US" dirty="0"/>
          </a:p>
        </p:txBody>
      </p:sp>
    </p:spTree>
    <p:extLst>
      <p:ext uri="{BB962C8B-B14F-4D97-AF65-F5344CB8AC3E}">
        <p14:creationId xmlns:p14="http://schemas.microsoft.com/office/powerpoint/2010/main" val="74016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E3B33-5078-B769-67F3-E2759B1B0017}"/>
              </a:ext>
            </a:extLst>
          </p:cNvPr>
          <p:cNvSpPr>
            <a:spLocks noGrp="1"/>
          </p:cNvSpPr>
          <p:nvPr>
            <p:ph type="body" idx="1"/>
          </p:nvPr>
        </p:nvSpPr>
        <p:spPr/>
        <p:txBody>
          <a:bodyPr/>
          <a:lstStyle/>
          <a:p>
            <a:pPr marL="158750" indent="0" algn="just">
              <a:buNone/>
            </a:pPr>
            <a:r>
              <a:rPr lang="en-US" b="1" i="0" dirty="0">
                <a:solidFill>
                  <a:srgbClr val="212931"/>
                </a:solidFill>
                <a:effectLst/>
                <a:latin typeface="Varela Round" panose="00000500000000000000" pitchFamily="2" charset="-79"/>
                <a:cs typeface="Varela Round" panose="00000500000000000000" pitchFamily="2" charset="-79"/>
              </a:rPr>
              <a:t>The Local Matrix</a:t>
            </a:r>
          </a:p>
          <a:p>
            <a:pPr marL="158750" indent="0">
              <a:buNone/>
            </a:pPr>
            <a:endParaRPr lang="en-US" dirty="0"/>
          </a:p>
        </p:txBody>
      </p:sp>
      <p:sp>
        <p:nvSpPr>
          <p:cNvPr id="3" name="Title 2">
            <a:extLst>
              <a:ext uri="{FF2B5EF4-FFF2-40B4-BE49-F238E27FC236}">
                <a16:creationId xmlns:a16="http://schemas.microsoft.com/office/drawing/2014/main" id="{4FB2BACD-A0EC-9606-87B5-75685A9C06A0}"/>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Transformation Matrices</a:t>
            </a:r>
          </a:p>
        </p:txBody>
      </p:sp>
      <p:pic>
        <p:nvPicPr>
          <p:cNvPr id="8" name="Picture 7">
            <a:extLst>
              <a:ext uri="{FF2B5EF4-FFF2-40B4-BE49-F238E27FC236}">
                <a16:creationId xmlns:a16="http://schemas.microsoft.com/office/drawing/2014/main" id="{18E49E56-F341-584F-1C8B-119A7FD6ABCC}"/>
              </a:ext>
            </a:extLst>
          </p:cNvPr>
          <p:cNvPicPr>
            <a:picLocks noChangeAspect="1"/>
          </p:cNvPicPr>
          <p:nvPr/>
        </p:nvPicPr>
        <p:blipFill>
          <a:blip r:embed="rId2"/>
          <a:stretch>
            <a:fillRect/>
          </a:stretch>
        </p:blipFill>
        <p:spPr>
          <a:xfrm>
            <a:off x="159279" y="955864"/>
            <a:ext cx="8825142" cy="2216314"/>
          </a:xfrm>
          <a:prstGeom prst="rect">
            <a:avLst/>
          </a:prstGeom>
        </p:spPr>
      </p:pic>
      <p:pic>
        <p:nvPicPr>
          <p:cNvPr id="12" name="Picture 11">
            <a:extLst>
              <a:ext uri="{FF2B5EF4-FFF2-40B4-BE49-F238E27FC236}">
                <a16:creationId xmlns:a16="http://schemas.microsoft.com/office/drawing/2014/main" id="{70040C2B-D6A0-A62B-B712-0CDFD6AB3D4F}"/>
              </a:ext>
            </a:extLst>
          </p:cNvPr>
          <p:cNvPicPr>
            <a:picLocks noChangeAspect="1"/>
          </p:cNvPicPr>
          <p:nvPr/>
        </p:nvPicPr>
        <p:blipFill>
          <a:blip r:embed="rId3"/>
          <a:stretch>
            <a:fillRect/>
          </a:stretch>
        </p:blipFill>
        <p:spPr>
          <a:xfrm>
            <a:off x="2009171" y="2753548"/>
            <a:ext cx="4463260" cy="2503780"/>
          </a:xfrm>
          <a:prstGeom prst="rect">
            <a:avLst/>
          </a:prstGeom>
        </p:spPr>
      </p:pic>
    </p:spTree>
    <p:extLst>
      <p:ext uri="{BB962C8B-B14F-4D97-AF65-F5344CB8AC3E}">
        <p14:creationId xmlns:p14="http://schemas.microsoft.com/office/powerpoint/2010/main" val="342045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631872" y="434210"/>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dirty="0">
                <a:solidFill>
                  <a:schemeClr val="lt1"/>
                </a:solidFill>
                <a:highlight>
                  <a:schemeClr val="lt2"/>
                </a:highlight>
              </a:rPr>
              <a:t>About me</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363971" y="1516559"/>
            <a:ext cx="4421391" cy="3011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Senior </a:t>
            </a:r>
            <a:r>
              <a:rPr lang="en" sz="8900" dirty="0">
                <a:solidFill>
                  <a:schemeClr val="dk2"/>
                </a:solidFill>
              </a:rPr>
              <a:t>Fullstack </a:t>
            </a:r>
            <a:endParaRPr sz="8900" dirty="0">
              <a:solidFill>
                <a:schemeClr val="dk2"/>
              </a:solidFill>
            </a:endParaRPr>
          </a:p>
        </p:txBody>
      </p:sp>
      <p:pic>
        <p:nvPicPr>
          <p:cNvPr id="393" name="Google Shape;393;p42"/>
          <p:cNvPicPr preferRelativeResize="0"/>
          <p:nvPr/>
        </p:nvPicPr>
        <p:blipFill rotWithShape="1">
          <a:blip r:embed="rId3">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3">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3">
            <a:alphaModFix/>
          </a:blip>
          <a:srcRect l="47142" t="6693" r="44094" b="81710"/>
          <a:stretch/>
        </p:blipFill>
        <p:spPr>
          <a:xfrm rot="10800000" flipH="1">
            <a:off x="8032396" y="2020951"/>
            <a:ext cx="383475" cy="507474"/>
          </a:xfrm>
          <a:prstGeom prst="rect">
            <a:avLst/>
          </a:prstGeom>
          <a:noFill/>
          <a:ln>
            <a:noFill/>
          </a:ln>
        </p:spPr>
      </p:pic>
      <p:pic>
        <p:nvPicPr>
          <p:cNvPr id="3" name="Picture 2" descr="A person smiling at camera&#10;&#10;AI-generated content may be incorrect.">
            <a:extLst>
              <a:ext uri="{FF2B5EF4-FFF2-40B4-BE49-F238E27FC236}">
                <a16:creationId xmlns:a16="http://schemas.microsoft.com/office/drawing/2014/main" id="{8BC1B6DA-0DDB-0143-57B7-748991850DEC}"/>
              </a:ext>
            </a:extLst>
          </p:cNvPr>
          <p:cNvPicPr>
            <a:picLocks noChangeAspect="1"/>
          </p:cNvPicPr>
          <p:nvPr/>
        </p:nvPicPr>
        <p:blipFill>
          <a:blip r:embed="rId4"/>
          <a:stretch>
            <a:fillRect/>
          </a:stretch>
        </p:blipFill>
        <p:spPr>
          <a:xfrm>
            <a:off x="5528291" y="434210"/>
            <a:ext cx="2887580" cy="1925053"/>
          </a:xfrm>
          <a:prstGeom prst="rect">
            <a:avLst/>
          </a:prstGeom>
        </p:spPr>
      </p:pic>
      <p:sp>
        <p:nvSpPr>
          <p:cNvPr id="8" name="Google Shape;386;p42">
            <a:extLst>
              <a:ext uri="{FF2B5EF4-FFF2-40B4-BE49-F238E27FC236}">
                <a16:creationId xmlns:a16="http://schemas.microsoft.com/office/drawing/2014/main" id="{A3AB0A25-3859-172A-0C8D-40D0A81F043C}"/>
              </a:ext>
            </a:extLst>
          </p:cNvPr>
          <p:cNvSpPr txBox="1">
            <a:spLocks/>
          </p:cNvSpPr>
          <p:nvPr/>
        </p:nvSpPr>
        <p:spPr>
          <a:xfrm flipH="1">
            <a:off x="6190463" y="2571750"/>
            <a:ext cx="3804000" cy="6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r>
              <a:rPr lang="en-US" sz="3150" dirty="0">
                <a:solidFill>
                  <a:schemeClr val="lt1"/>
                </a:solidFill>
                <a:highlight>
                  <a:schemeClr val="lt2"/>
                </a:highlight>
              </a:rPr>
              <a:t>Amro Fayez</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85219BC-E906-F592-2605-CB23A859CD5C}"/>
                  </a:ext>
                </a:extLst>
              </p14:cNvPr>
              <p14:cNvContentPartPr/>
              <p14:nvPr/>
            </p14:nvContentPartPr>
            <p14:xfrm>
              <a:off x="2584043" y="4412687"/>
              <a:ext cx="360" cy="360"/>
            </p14:xfrm>
          </p:contentPart>
        </mc:Choice>
        <mc:Fallback xmlns="">
          <p:pic>
            <p:nvPicPr>
              <p:cNvPr id="2" name="Ink 1">
                <a:extLst>
                  <a:ext uri="{FF2B5EF4-FFF2-40B4-BE49-F238E27FC236}">
                    <a16:creationId xmlns:a16="http://schemas.microsoft.com/office/drawing/2014/main" id="{585219BC-E906-F592-2605-CB23A859CD5C}"/>
                  </a:ext>
                </a:extLst>
              </p:cNvPr>
              <p:cNvPicPr/>
              <p:nvPr/>
            </p:nvPicPr>
            <p:blipFill>
              <a:blip r:embed="rId6"/>
              <a:stretch>
                <a:fillRect/>
              </a:stretch>
            </p:blipFill>
            <p:spPr>
              <a:xfrm>
                <a:off x="2577923" y="4406567"/>
                <a:ext cx="12600" cy="12600"/>
              </a:xfrm>
              <a:prstGeom prst="rect">
                <a:avLst/>
              </a:prstGeom>
            </p:spPr>
          </p:pic>
        </mc:Fallback>
      </mc:AlternateContent>
      <p:sp>
        <p:nvSpPr>
          <p:cNvPr id="5" name="TextBox 4">
            <a:extLst>
              <a:ext uri="{FF2B5EF4-FFF2-40B4-BE49-F238E27FC236}">
                <a16:creationId xmlns:a16="http://schemas.microsoft.com/office/drawing/2014/main" id="{E8B590F1-DACA-D495-217E-D2E067245D4E}"/>
              </a:ext>
            </a:extLst>
          </p:cNvPr>
          <p:cNvSpPr txBox="1"/>
          <p:nvPr/>
        </p:nvSpPr>
        <p:spPr>
          <a:xfrm>
            <a:off x="6290852" y="3217950"/>
            <a:ext cx="5108712" cy="307777"/>
          </a:xfrm>
          <a:prstGeom prst="rect">
            <a:avLst/>
          </a:prstGeom>
          <a:noFill/>
        </p:spPr>
        <p:txBody>
          <a:bodyPr wrap="square">
            <a:spAutoFit/>
          </a:bodyPr>
          <a:lstStyle/>
          <a:p>
            <a:r>
              <a:rPr lang="en-US" sz="1400" dirty="0">
                <a:solidFill>
                  <a:schemeClr val="lt1"/>
                </a:solidFill>
                <a:highlight>
                  <a:schemeClr val="lt2"/>
                </a:highlight>
              </a:rPr>
              <a:t>01068987680</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27DFC1-EFF7-EFF3-3D37-53EF287E988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66C1FA9B-0252-3B6E-754B-FBFE4415DA49}"/>
              </a:ext>
            </a:extLst>
          </p:cNvPr>
          <p:cNvSpPr>
            <a:spLocks noGrp="1"/>
          </p:cNvSpPr>
          <p:nvPr>
            <p:ph type="ctrTitle"/>
          </p:nvPr>
        </p:nvSpPr>
        <p:spPr/>
        <p:txBody>
          <a:bodyPr/>
          <a:lstStyle/>
          <a:p>
            <a:r>
              <a:rPr lang="en-US" dirty="0"/>
              <a:t>Exercise 03</a:t>
            </a:r>
          </a:p>
        </p:txBody>
      </p:sp>
      <p:pic>
        <p:nvPicPr>
          <p:cNvPr id="5" name="Picture 4">
            <a:extLst>
              <a:ext uri="{FF2B5EF4-FFF2-40B4-BE49-F238E27FC236}">
                <a16:creationId xmlns:a16="http://schemas.microsoft.com/office/drawing/2014/main" id="{2ACF8521-F113-E341-6049-C1B1E3C8FC83}"/>
              </a:ext>
            </a:extLst>
          </p:cNvPr>
          <p:cNvPicPr>
            <a:picLocks noChangeAspect="1"/>
          </p:cNvPicPr>
          <p:nvPr/>
        </p:nvPicPr>
        <p:blipFill>
          <a:blip r:embed="rId2"/>
          <a:stretch>
            <a:fillRect/>
          </a:stretch>
        </p:blipFill>
        <p:spPr>
          <a:xfrm>
            <a:off x="-523082" y="890202"/>
            <a:ext cx="4827941" cy="2503780"/>
          </a:xfrm>
          <a:prstGeom prst="rect">
            <a:avLst/>
          </a:prstGeom>
        </p:spPr>
      </p:pic>
      <p:pic>
        <p:nvPicPr>
          <p:cNvPr id="7" name="Picture 6">
            <a:extLst>
              <a:ext uri="{FF2B5EF4-FFF2-40B4-BE49-F238E27FC236}">
                <a16:creationId xmlns:a16="http://schemas.microsoft.com/office/drawing/2014/main" id="{7A8A1E9F-C179-5F92-475A-68668E9526AF}"/>
              </a:ext>
            </a:extLst>
          </p:cNvPr>
          <p:cNvPicPr>
            <a:picLocks noChangeAspect="1"/>
          </p:cNvPicPr>
          <p:nvPr/>
        </p:nvPicPr>
        <p:blipFill>
          <a:blip r:embed="rId3"/>
          <a:stretch>
            <a:fillRect/>
          </a:stretch>
        </p:blipFill>
        <p:spPr>
          <a:xfrm>
            <a:off x="4241327" y="995978"/>
            <a:ext cx="4642879" cy="4196553"/>
          </a:xfrm>
          <a:prstGeom prst="rect">
            <a:avLst/>
          </a:prstGeom>
        </p:spPr>
      </p:pic>
    </p:spTree>
    <p:extLst>
      <p:ext uri="{BB962C8B-B14F-4D97-AF65-F5344CB8AC3E}">
        <p14:creationId xmlns:p14="http://schemas.microsoft.com/office/powerpoint/2010/main" val="344190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E336F3-DB89-C52D-577F-2BF459F09788}"/>
              </a:ext>
            </a:extLst>
          </p:cNvPr>
          <p:cNvSpPr>
            <a:spLocks noGrp="1"/>
          </p:cNvSpPr>
          <p:nvPr>
            <p:ph type="body" idx="1"/>
          </p:nvPr>
        </p:nvSpPr>
        <p:spPr/>
        <p:txBody>
          <a:bodyPr/>
          <a:lstStyle/>
          <a:p>
            <a:r>
              <a:rPr lang="en-US" dirty="0"/>
              <a:t>Webpack</a:t>
            </a:r>
          </a:p>
          <a:p>
            <a:r>
              <a:rPr lang="en-US" dirty="0" err="1"/>
              <a:t>vite</a:t>
            </a:r>
            <a:endParaRPr lang="en-US" dirty="0"/>
          </a:p>
        </p:txBody>
      </p:sp>
      <p:sp>
        <p:nvSpPr>
          <p:cNvPr id="3" name="Title 2">
            <a:extLst>
              <a:ext uri="{FF2B5EF4-FFF2-40B4-BE49-F238E27FC236}">
                <a16:creationId xmlns:a16="http://schemas.microsoft.com/office/drawing/2014/main" id="{1E9F87F8-8A21-97F9-3BEC-8490AA33B9F8}"/>
              </a:ext>
            </a:extLst>
          </p:cNvPr>
          <p:cNvSpPr>
            <a:spLocks noGrp="1"/>
          </p:cNvSpPr>
          <p:nvPr>
            <p:ph type="ctrTitle"/>
          </p:nvPr>
        </p:nvSpPr>
        <p:spPr/>
        <p:txBody>
          <a:bodyPr/>
          <a:lstStyle/>
          <a:p>
            <a:r>
              <a:rPr lang="en-US" dirty="0"/>
              <a:t>Bundlers</a:t>
            </a:r>
          </a:p>
        </p:txBody>
      </p:sp>
    </p:spTree>
    <p:extLst>
      <p:ext uri="{BB962C8B-B14F-4D97-AF65-F5344CB8AC3E}">
        <p14:creationId xmlns:p14="http://schemas.microsoft.com/office/powerpoint/2010/main" val="303668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996C7-592B-2A17-A9A5-8D48028BBE8C}"/>
              </a:ext>
            </a:extLst>
          </p:cNvPr>
          <p:cNvSpPr>
            <a:spLocks noGrp="1"/>
          </p:cNvSpPr>
          <p:nvPr>
            <p:ph type="ctrTitle"/>
          </p:nvPr>
        </p:nvSpPr>
        <p:spPr/>
        <p:txBody>
          <a:bodyPr/>
          <a:lstStyle/>
          <a:p>
            <a:r>
              <a:rPr lang="en-US" dirty="0"/>
              <a:t>Texture </a:t>
            </a:r>
            <a:r>
              <a:rPr lang="en" dirty="0">
                <a:solidFill>
                  <a:schemeClr val="dk2"/>
                </a:solidFill>
              </a:rPr>
              <a:t>Adding Surface Details</a:t>
            </a:r>
            <a:endParaRPr lang="en-US" dirty="0"/>
          </a:p>
        </p:txBody>
      </p:sp>
      <p:sp>
        <p:nvSpPr>
          <p:cNvPr id="5" name="TextBox 4">
            <a:extLst>
              <a:ext uri="{FF2B5EF4-FFF2-40B4-BE49-F238E27FC236}">
                <a16:creationId xmlns:a16="http://schemas.microsoft.com/office/drawing/2014/main" id="{0D5CB8F5-4249-448F-4E96-2E17F9C3DB3C}"/>
              </a:ext>
            </a:extLst>
          </p:cNvPr>
          <p:cNvSpPr txBox="1"/>
          <p:nvPr/>
        </p:nvSpPr>
        <p:spPr>
          <a:xfrm>
            <a:off x="400755" y="1044124"/>
            <a:ext cx="7202312" cy="1815882"/>
          </a:xfrm>
          <a:prstGeom prst="rect">
            <a:avLst/>
          </a:prstGeom>
          <a:noFill/>
        </p:spPr>
        <p:txBody>
          <a:bodyPr wrap="square">
            <a:spAutoFit/>
          </a:bodyPr>
          <a:lstStyle/>
          <a:p>
            <a:r>
              <a:rPr lang="en-US" b="1" dirty="0"/>
              <a:t>surface detail</a:t>
            </a:r>
            <a:r>
              <a:rPr lang="en-US" dirty="0"/>
              <a:t> to 3D models without needing more geometry.  </a:t>
            </a:r>
          </a:p>
          <a:p>
            <a:endParaRPr lang="en-US" dirty="0"/>
          </a:p>
          <a:p>
            <a:pPr>
              <a:buNone/>
            </a:pPr>
            <a:r>
              <a:rPr lang="en-US" dirty="0"/>
              <a:t>In 3D graphics, highly detailed surfaces (like wrinkles, bricks, or fabric texture)</a:t>
            </a:r>
          </a:p>
          <a:p>
            <a:pPr>
              <a:buNone/>
            </a:pPr>
            <a:r>
              <a:rPr lang="en-US" dirty="0"/>
              <a:t> require a lot of geometry—</a:t>
            </a:r>
            <a:r>
              <a:rPr lang="en-US" b="1" dirty="0"/>
              <a:t>unless you fake it with textures</a:t>
            </a:r>
            <a:r>
              <a:rPr lang="en-US" dirty="0"/>
              <a:t>.</a:t>
            </a:r>
          </a:p>
          <a:p>
            <a:pPr>
              <a:buNone/>
            </a:pPr>
            <a:endParaRPr lang="en-US" dirty="0"/>
          </a:p>
          <a:p>
            <a:r>
              <a:rPr lang="en-US" dirty="0"/>
              <a:t>These maps create the </a:t>
            </a:r>
            <a:r>
              <a:rPr lang="en-US" b="1" dirty="0"/>
              <a:t>illusion of detail</a:t>
            </a:r>
            <a:r>
              <a:rPr lang="en-US" dirty="0"/>
              <a:t> or </a:t>
            </a:r>
            <a:r>
              <a:rPr lang="en-US" b="1" dirty="0"/>
              <a:t>physically deform the surface</a:t>
            </a:r>
            <a:r>
              <a:rPr lang="en-US" dirty="0"/>
              <a:t> using grayscale or RGB images.</a:t>
            </a:r>
          </a:p>
          <a:p>
            <a:endParaRPr lang="en-US" dirty="0"/>
          </a:p>
        </p:txBody>
      </p:sp>
    </p:spTree>
    <p:extLst>
      <p:ext uri="{BB962C8B-B14F-4D97-AF65-F5344CB8AC3E}">
        <p14:creationId xmlns:p14="http://schemas.microsoft.com/office/powerpoint/2010/main" val="428536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827B1-5123-95BD-EE54-466D20FD48B9}"/>
              </a:ext>
            </a:extLst>
          </p:cNvPr>
          <p:cNvSpPr>
            <a:spLocks noGrp="1"/>
          </p:cNvSpPr>
          <p:nvPr>
            <p:ph type="ctrTitle"/>
          </p:nvPr>
        </p:nvSpPr>
        <p:spPr/>
        <p:txBody>
          <a:bodyPr/>
          <a:lstStyle/>
          <a:p>
            <a:r>
              <a:rPr lang="en-US" dirty="0"/>
              <a:t>Bump Map</a:t>
            </a:r>
          </a:p>
        </p:txBody>
      </p:sp>
      <p:pic>
        <p:nvPicPr>
          <p:cNvPr id="7" name="Picture 6">
            <a:extLst>
              <a:ext uri="{FF2B5EF4-FFF2-40B4-BE49-F238E27FC236}">
                <a16:creationId xmlns:a16="http://schemas.microsoft.com/office/drawing/2014/main" id="{8B7E6CEB-84F0-AD00-0016-D46594AB47B2}"/>
              </a:ext>
            </a:extLst>
          </p:cNvPr>
          <p:cNvPicPr>
            <a:picLocks noChangeAspect="1"/>
          </p:cNvPicPr>
          <p:nvPr/>
        </p:nvPicPr>
        <p:blipFill>
          <a:blip r:embed="rId3"/>
          <a:stretch>
            <a:fillRect/>
          </a:stretch>
        </p:blipFill>
        <p:spPr>
          <a:xfrm>
            <a:off x="558682" y="1436001"/>
            <a:ext cx="7780291" cy="2635416"/>
          </a:xfrm>
          <a:prstGeom prst="rect">
            <a:avLst/>
          </a:prstGeom>
        </p:spPr>
      </p:pic>
    </p:spTree>
    <p:extLst>
      <p:ext uri="{BB962C8B-B14F-4D97-AF65-F5344CB8AC3E}">
        <p14:creationId xmlns:p14="http://schemas.microsoft.com/office/powerpoint/2010/main" val="320192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ircle in the dark&#10;&#10;AI-generated content may be incorrect.">
            <a:extLst>
              <a:ext uri="{FF2B5EF4-FFF2-40B4-BE49-F238E27FC236}">
                <a16:creationId xmlns:a16="http://schemas.microsoft.com/office/drawing/2014/main" id="{1267FFE8-7E75-97CA-ED4D-5ACC9C6A97A8}"/>
              </a:ext>
            </a:extLst>
          </p:cNvPr>
          <p:cNvPicPr>
            <a:picLocks noChangeAspect="1"/>
          </p:cNvPicPr>
          <p:nvPr/>
        </p:nvPicPr>
        <p:blipFill>
          <a:blip r:embed="rId2"/>
          <a:stretch>
            <a:fillRect/>
          </a:stretch>
        </p:blipFill>
        <p:spPr>
          <a:xfrm>
            <a:off x="1089465" y="1295852"/>
            <a:ext cx="7171021" cy="2395121"/>
          </a:xfrm>
          <a:prstGeom prst="rect">
            <a:avLst/>
          </a:prstGeom>
        </p:spPr>
      </p:pic>
    </p:spTree>
    <p:extLst>
      <p:ext uri="{BB962C8B-B14F-4D97-AF65-F5344CB8AC3E}">
        <p14:creationId xmlns:p14="http://schemas.microsoft.com/office/powerpoint/2010/main" val="2498677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BC2A-815B-9FC0-A194-24BE544CA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F92A4E-3FEF-DBC2-C204-57F6AC4E26B3}"/>
              </a:ext>
            </a:extLst>
          </p:cNvPr>
          <p:cNvSpPr>
            <a:spLocks noGrp="1"/>
          </p:cNvSpPr>
          <p:nvPr>
            <p:ph type="ctrTitle"/>
          </p:nvPr>
        </p:nvSpPr>
        <p:spPr/>
        <p:txBody>
          <a:bodyPr/>
          <a:lstStyle/>
          <a:p>
            <a:r>
              <a:rPr lang="en-US" dirty="0"/>
              <a:t>Normal Map</a:t>
            </a:r>
          </a:p>
        </p:txBody>
      </p:sp>
      <p:pic>
        <p:nvPicPr>
          <p:cNvPr id="5" name="Picture 4" descr="A purple brick wall with orange and green stripes&#10;&#10;AI-generated content may be incorrect.">
            <a:extLst>
              <a:ext uri="{FF2B5EF4-FFF2-40B4-BE49-F238E27FC236}">
                <a16:creationId xmlns:a16="http://schemas.microsoft.com/office/drawing/2014/main" id="{A2D82FD6-0733-FD38-3D74-19EE52D38E86}"/>
              </a:ext>
            </a:extLst>
          </p:cNvPr>
          <p:cNvPicPr>
            <a:picLocks noChangeAspect="1"/>
          </p:cNvPicPr>
          <p:nvPr/>
        </p:nvPicPr>
        <p:blipFill>
          <a:blip r:embed="rId3"/>
          <a:stretch>
            <a:fillRect/>
          </a:stretch>
        </p:blipFill>
        <p:spPr>
          <a:xfrm>
            <a:off x="0" y="1047750"/>
            <a:ext cx="8970882" cy="2990294"/>
          </a:xfrm>
          <a:prstGeom prst="rect">
            <a:avLst/>
          </a:prstGeom>
        </p:spPr>
      </p:pic>
      <p:sp>
        <p:nvSpPr>
          <p:cNvPr id="7" name="TextBox 6">
            <a:extLst>
              <a:ext uri="{FF2B5EF4-FFF2-40B4-BE49-F238E27FC236}">
                <a16:creationId xmlns:a16="http://schemas.microsoft.com/office/drawing/2014/main" id="{00D8C763-C379-4194-0E40-688561A56246}"/>
              </a:ext>
            </a:extLst>
          </p:cNvPr>
          <p:cNvSpPr txBox="1"/>
          <p:nvPr/>
        </p:nvSpPr>
        <p:spPr>
          <a:xfrm>
            <a:off x="270315" y="4390388"/>
            <a:ext cx="6884698" cy="307777"/>
          </a:xfrm>
          <a:prstGeom prst="rect">
            <a:avLst/>
          </a:prstGeom>
          <a:noFill/>
        </p:spPr>
        <p:txBody>
          <a:bodyPr wrap="square">
            <a:spAutoFit/>
          </a:bodyPr>
          <a:lstStyle/>
          <a:p>
            <a:r>
              <a:rPr lang="en-US" dirty="0"/>
              <a:t>Simulates small surface details by altering how light reflects</a:t>
            </a:r>
          </a:p>
        </p:txBody>
      </p:sp>
    </p:spTree>
    <p:extLst>
      <p:ext uri="{BB962C8B-B14F-4D97-AF65-F5344CB8AC3E}">
        <p14:creationId xmlns:p14="http://schemas.microsoft.com/office/powerpoint/2010/main" val="1356542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ifferent shapes&#10;&#10;AI-generated content may be incorrect.">
            <a:extLst>
              <a:ext uri="{FF2B5EF4-FFF2-40B4-BE49-F238E27FC236}">
                <a16:creationId xmlns:a16="http://schemas.microsoft.com/office/drawing/2014/main" id="{95CB629F-7BD8-3C03-5190-1EB2AE6EB2BC}"/>
              </a:ext>
            </a:extLst>
          </p:cNvPr>
          <p:cNvPicPr>
            <a:picLocks noChangeAspect="1"/>
          </p:cNvPicPr>
          <p:nvPr/>
        </p:nvPicPr>
        <p:blipFill>
          <a:blip r:embed="rId2"/>
          <a:stretch>
            <a:fillRect/>
          </a:stretch>
        </p:blipFill>
        <p:spPr>
          <a:xfrm>
            <a:off x="542596" y="1110560"/>
            <a:ext cx="8160242" cy="2725521"/>
          </a:xfrm>
          <a:prstGeom prst="rect">
            <a:avLst/>
          </a:prstGeom>
        </p:spPr>
      </p:pic>
    </p:spTree>
    <p:extLst>
      <p:ext uri="{BB962C8B-B14F-4D97-AF65-F5344CB8AC3E}">
        <p14:creationId xmlns:p14="http://schemas.microsoft.com/office/powerpoint/2010/main" val="288552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7932D-9A86-B088-E569-593CE7ACA1B0}"/>
              </a:ext>
            </a:extLst>
          </p:cNvPr>
          <p:cNvSpPr>
            <a:spLocks noGrp="1"/>
          </p:cNvSpPr>
          <p:nvPr>
            <p:ph type="ctrTitle"/>
          </p:nvPr>
        </p:nvSpPr>
        <p:spPr/>
        <p:txBody>
          <a:bodyPr/>
          <a:lstStyle/>
          <a:p>
            <a:r>
              <a:rPr lang="en-US" dirty="0"/>
              <a:t>Displacement Map</a:t>
            </a:r>
          </a:p>
        </p:txBody>
      </p:sp>
      <p:pic>
        <p:nvPicPr>
          <p:cNvPr id="5" name="Picture 4" descr="A close-up of a black and white logo&#10;&#10;AI-generated content may be incorrect.">
            <a:extLst>
              <a:ext uri="{FF2B5EF4-FFF2-40B4-BE49-F238E27FC236}">
                <a16:creationId xmlns:a16="http://schemas.microsoft.com/office/drawing/2014/main" id="{23EC34E7-7455-3A85-F675-6D978616D2D7}"/>
              </a:ext>
            </a:extLst>
          </p:cNvPr>
          <p:cNvPicPr>
            <a:picLocks noChangeAspect="1"/>
          </p:cNvPicPr>
          <p:nvPr/>
        </p:nvPicPr>
        <p:blipFill>
          <a:blip r:embed="rId3"/>
          <a:stretch>
            <a:fillRect/>
          </a:stretch>
        </p:blipFill>
        <p:spPr>
          <a:xfrm>
            <a:off x="5744479" y="890202"/>
            <a:ext cx="2868184" cy="4248497"/>
          </a:xfrm>
          <a:prstGeom prst="rect">
            <a:avLst/>
          </a:prstGeom>
        </p:spPr>
      </p:pic>
    </p:spTree>
    <p:extLst>
      <p:ext uri="{BB962C8B-B14F-4D97-AF65-F5344CB8AC3E}">
        <p14:creationId xmlns:p14="http://schemas.microsoft.com/office/powerpoint/2010/main" val="7394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3D590-CEBD-0B1B-A462-BD6746DB61AA}"/>
              </a:ext>
            </a:extLst>
          </p:cNvPr>
          <p:cNvSpPr>
            <a:spLocks noGrp="1"/>
          </p:cNvSpPr>
          <p:nvPr>
            <p:ph type="ctrTitle"/>
          </p:nvPr>
        </p:nvSpPr>
        <p:spPr/>
        <p:txBody>
          <a:bodyPr/>
          <a:lstStyle/>
          <a:p>
            <a:r>
              <a:rPr lang="en-US" dirty="0"/>
              <a:t>Specular maps</a:t>
            </a:r>
          </a:p>
        </p:txBody>
      </p:sp>
      <p:pic>
        <p:nvPicPr>
          <p:cNvPr id="5" name="Picture 4" descr="A yellow and blue spheres&#10;&#10;AI-generated content may be incorrect.">
            <a:extLst>
              <a:ext uri="{FF2B5EF4-FFF2-40B4-BE49-F238E27FC236}">
                <a16:creationId xmlns:a16="http://schemas.microsoft.com/office/drawing/2014/main" id="{EAA2C650-E094-D990-F311-0A3E13F73F52}"/>
              </a:ext>
            </a:extLst>
          </p:cNvPr>
          <p:cNvPicPr>
            <a:picLocks noChangeAspect="1"/>
          </p:cNvPicPr>
          <p:nvPr/>
        </p:nvPicPr>
        <p:blipFill>
          <a:blip r:embed="rId3"/>
          <a:stretch>
            <a:fillRect/>
          </a:stretch>
        </p:blipFill>
        <p:spPr>
          <a:xfrm>
            <a:off x="6594900" y="1437093"/>
            <a:ext cx="1828800" cy="1828800"/>
          </a:xfrm>
          <a:prstGeom prst="rect">
            <a:avLst/>
          </a:prstGeom>
        </p:spPr>
      </p:pic>
      <p:pic>
        <p:nvPicPr>
          <p:cNvPr id="7" name="Picture 6" descr="A pair of swords with a handle">
            <a:extLst>
              <a:ext uri="{FF2B5EF4-FFF2-40B4-BE49-F238E27FC236}">
                <a16:creationId xmlns:a16="http://schemas.microsoft.com/office/drawing/2014/main" id="{8CC530F6-C675-A6A8-D79F-FF61D25340A5}"/>
              </a:ext>
            </a:extLst>
          </p:cNvPr>
          <p:cNvPicPr>
            <a:picLocks noChangeAspect="1"/>
          </p:cNvPicPr>
          <p:nvPr/>
        </p:nvPicPr>
        <p:blipFill>
          <a:blip r:embed="rId4"/>
          <a:srcRect l="1908" t="14464" r="13843"/>
          <a:stretch/>
        </p:blipFill>
        <p:spPr>
          <a:xfrm>
            <a:off x="252249" y="1826448"/>
            <a:ext cx="5160732" cy="2607869"/>
          </a:xfrm>
          <a:prstGeom prst="rect">
            <a:avLst/>
          </a:prstGeom>
        </p:spPr>
      </p:pic>
    </p:spTree>
    <p:extLst>
      <p:ext uri="{BB962C8B-B14F-4D97-AF65-F5344CB8AC3E}">
        <p14:creationId xmlns:p14="http://schemas.microsoft.com/office/powerpoint/2010/main" val="52044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10B53-7F4B-5026-DAE3-6D2D7997B7A1}"/>
              </a:ext>
            </a:extLst>
          </p:cNvPr>
          <p:cNvSpPr>
            <a:spLocks noGrp="1"/>
          </p:cNvSpPr>
          <p:nvPr>
            <p:ph type="ctrTitle"/>
          </p:nvPr>
        </p:nvSpPr>
        <p:spPr/>
        <p:txBody>
          <a:bodyPr/>
          <a:lstStyle/>
          <a:p>
            <a:r>
              <a:rPr lang="en-US" dirty="0"/>
              <a:t>Ambient Occlusion (AO) Map</a:t>
            </a:r>
          </a:p>
        </p:txBody>
      </p:sp>
      <p:pic>
        <p:nvPicPr>
          <p:cNvPr id="5" name="Picture 4" descr="A close-up of a white cube&#10;&#10;AI-generated content may be incorrect.">
            <a:extLst>
              <a:ext uri="{FF2B5EF4-FFF2-40B4-BE49-F238E27FC236}">
                <a16:creationId xmlns:a16="http://schemas.microsoft.com/office/drawing/2014/main" id="{5C0825F3-B66F-2158-C912-182BECE595B6}"/>
              </a:ext>
            </a:extLst>
          </p:cNvPr>
          <p:cNvPicPr>
            <a:picLocks noChangeAspect="1"/>
          </p:cNvPicPr>
          <p:nvPr/>
        </p:nvPicPr>
        <p:blipFill>
          <a:blip r:embed="rId3"/>
          <a:stretch>
            <a:fillRect/>
          </a:stretch>
        </p:blipFill>
        <p:spPr>
          <a:xfrm>
            <a:off x="6779576" y="0"/>
            <a:ext cx="2286000" cy="5143500"/>
          </a:xfrm>
          <a:prstGeom prst="rect">
            <a:avLst/>
          </a:prstGeom>
        </p:spPr>
      </p:pic>
      <p:sp>
        <p:nvSpPr>
          <p:cNvPr id="7" name="TextBox 6">
            <a:extLst>
              <a:ext uri="{FF2B5EF4-FFF2-40B4-BE49-F238E27FC236}">
                <a16:creationId xmlns:a16="http://schemas.microsoft.com/office/drawing/2014/main" id="{18117861-8B97-4425-38A7-63E480F44E60}"/>
              </a:ext>
            </a:extLst>
          </p:cNvPr>
          <p:cNvSpPr txBox="1"/>
          <p:nvPr/>
        </p:nvSpPr>
        <p:spPr>
          <a:xfrm>
            <a:off x="450525" y="1381704"/>
            <a:ext cx="4572000" cy="523220"/>
          </a:xfrm>
          <a:prstGeom prst="rect">
            <a:avLst/>
          </a:prstGeom>
          <a:noFill/>
        </p:spPr>
        <p:txBody>
          <a:bodyPr wrap="square">
            <a:spAutoFit/>
          </a:bodyPr>
          <a:lstStyle/>
          <a:p>
            <a:r>
              <a:rPr lang="en-US" dirty="0"/>
              <a:t>https://en.wikipedia.org/wiki/Ambient_occlusion#/media/File:AmbientOcclusion_German.jpg</a:t>
            </a:r>
          </a:p>
        </p:txBody>
      </p:sp>
    </p:spTree>
    <p:extLst>
      <p:ext uri="{BB962C8B-B14F-4D97-AF65-F5344CB8AC3E}">
        <p14:creationId xmlns:p14="http://schemas.microsoft.com/office/powerpoint/2010/main" val="345512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0E1A-675A-75C0-E822-DB20095E498E}"/>
              </a:ext>
            </a:extLst>
          </p:cNvPr>
          <p:cNvSpPr>
            <a:spLocks noGrp="1"/>
          </p:cNvSpPr>
          <p:nvPr>
            <p:ph type="ctrTitle"/>
          </p:nvPr>
        </p:nvSpPr>
        <p:spPr/>
        <p:txBody>
          <a:bodyPr/>
          <a:lstStyle/>
          <a:p>
            <a:r>
              <a:rPr lang="en-US" dirty="0"/>
              <a:t>Introduction</a:t>
            </a:r>
          </a:p>
        </p:txBody>
      </p:sp>
      <p:pic>
        <p:nvPicPr>
          <p:cNvPr id="3" name="Picture 2">
            <a:extLst>
              <a:ext uri="{FF2B5EF4-FFF2-40B4-BE49-F238E27FC236}">
                <a16:creationId xmlns:a16="http://schemas.microsoft.com/office/drawing/2014/main" id="{348D83BB-0106-131F-EC49-8930140D08F7}"/>
              </a:ext>
            </a:extLst>
          </p:cNvPr>
          <p:cNvPicPr>
            <a:picLocks noChangeAspect="1"/>
          </p:cNvPicPr>
          <p:nvPr/>
        </p:nvPicPr>
        <p:blipFill>
          <a:blip r:embed="rId2"/>
          <a:stretch>
            <a:fillRect/>
          </a:stretch>
        </p:blipFill>
        <p:spPr>
          <a:xfrm>
            <a:off x="2068688" y="1068796"/>
            <a:ext cx="5325796" cy="3519805"/>
          </a:xfrm>
          <a:prstGeom prst="rect">
            <a:avLst/>
          </a:prstGeom>
        </p:spPr>
      </p:pic>
    </p:spTree>
    <p:extLst>
      <p:ext uri="{BB962C8B-B14F-4D97-AF65-F5344CB8AC3E}">
        <p14:creationId xmlns:p14="http://schemas.microsoft.com/office/powerpoint/2010/main" val="429389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C4735-8958-93A1-6238-22FDE21EE472}"/>
              </a:ext>
            </a:extLst>
          </p:cNvPr>
          <p:cNvSpPr>
            <a:spLocks noGrp="1"/>
          </p:cNvSpPr>
          <p:nvPr>
            <p:ph type="body" idx="1"/>
          </p:nvPr>
        </p:nvSpPr>
        <p:spPr>
          <a:xfrm>
            <a:off x="720000" y="1273211"/>
            <a:ext cx="2023200" cy="3241200"/>
          </a:xfrm>
        </p:spPr>
        <p:txBody>
          <a:bodyPr/>
          <a:lstStyle/>
          <a:p>
            <a:endParaRPr lang="en-US" dirty="0"/>
          </a:p>
        </p:txBody>
      </p:sp>
      <p:sp>
        <p:nvSpPr>
          <p:cNvPr id="3" name="Title 2">
            <a:extLst>
              <a:ext uri="{FF2B5EF4-FFF2-40B4-BE49-F238E27FC236}">
                <a16:creationId xmlns:a16="http://schemas.microsoft.com/office/drawing/2014/main" id="{3BC810D6-6C07-AD64-663C-96DF3D359400}"/>
              </a:ext>
            </a:extLst>
          </p:cNvPr>
          <p:cNvSpPr>
            <a:spLocks noGrp="1"/>
          </p:cNvSpPr>
          <p:nvPr>
            <p:ph type="ctrTitle"/>
          </p:nvPr>
        </p:nvSpPr>
        <p:spPr>
          <a:xfrm>
            <a:off x="1343856" y="187259"/>
            <a:ext cx="6322800" cy="398700"/>
          </a:xfrm>
        </p:spPr>
        <p:txBody>
          <a:bodyPr/>
          <a:lstStyle/>
          <a:p>
            <a:r>
              <a:rPr lang="en-US" dirty="0"/>
              <a:t>Reflection Maps</a:t>
            </a:r>
          </a:p>
        </p:txBody>
      </p:sp>
      <p:pic>
        <p:nvPicPr>
          <p:cNvPr id="5" name="Picture 4" descr="A close-up of a spoon&#10;&#10;AI-generated content may be incorrect.">
            <a:extLst>
              <a:ext uri="{FF2B5EF4-FFF2-40B4-BE49-F238E27FC236}">
                <a16:creationId xmlns:a16="http://schemas.microsoft.com/office/drawing/2014/main" id="{2AF2C4DF-9955-149A-E2CE-5F41E87B6BE4}"/>
              </a:ext>
            </a:extLst>
          </p:cNvPr>
          <p:cNvPicPr>
            <a:picLocks noChangeAspect="1"/>
          </p:cNvPicPr>
          <p:nvPr/>
        </p:nvPicPr>
        <p:blipFill>
          <a:blip r:embed="rId3"/>
          <a:stretch>
            <a:fillRect/>
          </a:stretch>
        </p:blipFill>
        <p:spPr>
          <a:xfrm>
            <a:off x="3490739" y="720841"/>
            <a:ext cx="5699542" cy="4422659"/>
          </a:xfrm>
          <a:prstGeom prst="rect">
            <a:avLst/>
          </a:prstGeom>
        </p:spPr>
      </p:pic>
      <p:pic>
        <p:nvPicPr>
          <p:cNvPr id="7" name="Picture 6" descr="A silver ring on a beach&#10;&#10;AI-generated content may be incorrect.">
            <a:extLst>
              <a:ext uri="{FF2B5EF4-FFF2-40B4-BE49-F238E27FC236}">
                <a16:creationId xmlns:a16="http://schemas.microsoft.com/office/drawing/2014/main" id="{D3C517C8-C99B-1321-1729-52C0C8672308}"/>
              </a:ext>
            </a:extLst>
          </p:cNvPr>
          <p:cNvPicPr>
            <a:picLocks noChangeAspect="1"/>
          </p:cNvPicPr>
          <p:nvPr/>
        </p:nvPicPr>
        <p:blipFill>
          <a:blip r:embed="rId4"/>
          <a:stretch>
            <a:fillRect/>
          </a:stretch>
        </p:blipFill>
        <p:spPr>
          <a:xfrm>
            <a:off x="249179" y="1132293"/>
            <a:ext cx="3368374" cy="3368374"/>
          </a:xfrm>
          <a:prstGeom prst="rect">
            <a:avLst/>
          </a:prstGeom>
        </p:spPr>
      </p:pic>
    </p:spTree>
    <p:extLst>
      <p:ext uri="{BB962C8B-B14F-4D97-AF65-F5344CB8AC3E}">
        <p14:creationId xmlns:p14="http://schemas.microsoft.com/office/powerpoint/2010/main" val="347872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ACBC6E-06FD-17A8-D1C9-29901CDD5B1D}"/>
              </a:ext>
            </a:extLst>
          </p:cNvPr>
          <p:cNvSpPr>
            <a:spLocks noGrp="1"/>
          </p:cNvSpPr>
          <p:nvPr>
            <p:ph type="ctrTitle"/>
          </p:nvPr>
        </p:nvSpPr>
        <p:spPr>
          <a:xfrm>
            <a:off x="1130381" y="2372400"/>
            <a:ext cx="6322800" cy="398700"/>
          </a:xfrm>
        </p:spPr>
        <p:txBody>
          <a:bodyPr/>
          <a:lstStyle/>
          <a:p>
            <a:r>
              <a:rPr lang="en-US" dirty="0"/>
              <a:t>Break</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2350C0C-5F33-A070-B08A-E40F94C4E2F7}"/>
                  </a:ext>
                </a:extLst>
              </p14:cNvPr>
              <p14:cNvContentPartPr/>
              <p14:nvPr/>
            </p14:nvContentPartPr>
            <p14:xfrm>
              <a:off x="1990591" y="4004245"/>
              <a:ext cx="360" cy="360"/>
            </p14:xfrm>
          </p:contentPart>
        </mc:Choice>
        <mc:Fallback>
          <p:pic>
            <p:nvPicPr>
              <p:cNvPr id="4" name="Ink 3">
                <a:extLst>
                  <a:ext uri="{FF2B5EF4-FFF2-40B4-BE49-F238E27FC236}">
                    <a16:creationId xmlns:a16="http://schemas.microsoft.com/office/drawing/2014/main" id="{32350C0C-5F33-A070-B08A-E40F94C4E2F7}"/>
                  </a:ext>
                </a:extLst>
              </p:cNvPr>
              <p:cNvPicPr/>
              <p:nvPr/>
            </p:nvPicPr>
            <p:blipFill>
              <a:blip r:embed="rId3"/>
              <a:stretch>
                <a:fillRect/>
              </a:stretch>
            </p:blipFill>
            <p:spPr>
              <a:xfrm>
                <a:off x="1984471" y="3998125"/>
                <a:ext cx="12600" cy="12600"/>
              </a:xfrm>
              <a:prstGeom prst="rect">
                <a:avLst/>
              </a:prstGeom>
            </p:spPr>
          </p:pic>
        </mc:Fallback>
      </mc:AlternateContent>
    </p:spTree>
    <p:extLst>
      <p:ext uri="{BB962C8B-B14F-4D97-AF65-F5344CB8AC3E}">
        <p14:creationId xmlns:p14="http://schemas.microsoft.com/office/powerpoint/2010/main" val="216888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2DAC3-7CAC-E7A8-9DF4-A34522163B54}"/>
              </a:ext>
            </a:extLst>
          </p:cNvPr>
          <p:cNvSpPr>
            <a:spLocks noGrp="1"/>
          </p:cNvSpPr>
          <p:nvPr>
            <p:ph type="ctrTitle"/>
          </p:nvPr>
        </p:nvSpPr>
        <p:spPr/>
        <p:txBody>
          <a:bodyPr/>
          <a:lstStyle/>
          <a:p>
            <a:r>
              <a:rPr lang="en-US" b="1" dirty="0"/>
              <a:t>UV mapping</a:t>
            </a:r>
            <a:br>
              <a:rPr lang="en-US" b="1" dirty="0"/>
            </a:br>
            <a:endParaRPr lang="en-US" dirty="0"/>
          </a:p>
        </p:txBody>
      </p:sp>
      <p:pic>
        <p:nvPicPr>
          <p:cNvPr id="5" name="Picture 4" descr="A diagram of a map&#10;&#10;AI-generated content may be incorrect.">
            <a:extLst>
              <a:ext uri="{FF2B5EF4-FFF2-40B4-BE49-F238E27FC236}">
                <a16:creationId xmlns:a16="http://schemas.microsoft.com/office/drawing/2014/main" id="{C2EFFFB9-BE5F-7885-E9D6-C861A207D154}"/>
              </a:ext>
            </a:extLst>
          </p:cNvPr>
          <p:cNvPicPr>
            <a:picLocks noChangeAspect="1"/>
          </p:cNvPicPr>
          <p:nvPr/>
        </p:nvPicPr>
        <p:blipFill>
          <a:blip r:embed="rId2"/>
          <a:stretch>
            <a:fillRect/>
          </a:stretch>
        </p:blipFill>
        <p:spPr>
          <a:xfrm>
            <a:off x="547305" y="991156"/>
            <a:ext cx="7909226" cy="4152344"/>
          </a:xfrm>
          <a:prstGeom prst="rect">
            <a:avLst/>
          </a:prstGeom>
        </p:spPr>
      </p:pic>
    </p:spTree>
    <p:extLst>
      <p:ext uri="{BB962C8B-B14F-4D97-AF65-F5344CB8AC3E}">
        <p14:creationId xmlns:p14="http://schemas.microsoft.com/office/powerpoint/2010/main" val="1605918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AC0AF-9B91-2693-317E-7FDD39FE8351}"/>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0646D364-E037-3C11-DF0B-BDCEE4CA9B94}"/>
              </a:ext>
            </a:extLst>
          </p:cNvPr>
          <p:cNvPicPr>
            <a:picLocks noChangeAspect="1"/>
          </p:cNvPicPr>
          <p:nvPr/>
        </p:nvPicPr>
        <p:blipFill>
          <a:blip r:embed="rId2"/>
          <a:stretch>
            <a:fillRect/>
          </a:stretch>
        </p:blipFill>
        <p:spPr>
          <a:xfrm>
            <a:off x="720000" y="348825"/>
            <a:ext cx="8173510" cy="3853577"/>
          </a:xfrm>
          <a:prstGeom prst="rect">
            <a:avLst/>
          </a:prstGeom>
        </p:spPr>
      </p:pic>
    </p:spTree>
    <p:extLst>
      <p:ext uri="{BB962C8B-B14F-4D97-AF65-F5344CB8AC3E}">
        <p14:creationId xmlns:p14="http://schemas.microsoft.com/office/powerpoint/2010/main" val="2680867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D2C86-2543-F93E-DE95-FBBC1DA8699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90E9D6-D382-B74E-97C8-AE612046E5AC}"/>
              </a:ext>
            </a:extLst>
          </p:cNvPr>
          <p:cNvSpPr>
            <a:spLocks noGrp="1"/>
          </p:cNvSpPr>
          <p:nvPr>
            <p:ph type="ctrTitle"/>
          </p:nvPr>
        </p:nvSpPr>
        <p:spPr/>
        <p:txBody>
          <a:bodyPr/>
          <a:lstStyle/>
          <a:p>
            <a:endParaRPr lang="en-US"/>
          </a:p>
        </p:txBody>
      </p:sp>
      <p:pic>
        <p:nvPicPr>
          <p:cNvPr id="9" name="Picture 8">
            <a:extLst>
              <a:ext uri="{FF2B5EF4-FFF2-40B4-BE49-F238E27FC236}">
                <a16:creationId xmlns:a16="http://schemas.microsoft.com/office/drawing/2014/main" id="{446D4A8E-DDFC-3DE6-87F0-C6D58C6F19DD}"/>
              </a:ext>
            </a:extLst>
          </p:cNvPr>
          <p:cNvPicPr>
            <a:picLocks noChangeAspect="1"/>
          </p:cNvPicPr>
          <p:nvPr/>
        </p:nvPicPr>
        <p:blipFill>
          <a:blip r:embed="rId3"/>
          <a:stretch>
            <a:fillRect/>
          </a:stretch>
        </p:blipFill>
        <p:spPr>
          <a:xfrm>
            <a:off x="853274" y="162311"/>
            <a:ext cx="7837919" cy="4631993"/>
          </a:xfrm>
          <a:prstGeom prst="rect">
            <a:avLst/>
          </a:prstGeom>
        </p:spPr>
      </p:pic>
    </p:spTree>
    <p:extLst>
      <p:ext uri="{BB962C8B-B14F-4D97-AF65-F5344CB8AC3E}">
        <p14:creationId xmlns:p14="http://schemas.microsoft.com/office/powerpoint/2010/main" val="4284120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6B05F5-BC63-6508-A2D7-77E4AEE8D29E}"/>
              </a:ext>
            </a:extLst>
          </p:cNvPr>
          <p:cNvPicPr>
            <a:picLocks noChangeAspect="1"/>
          </p:cNvPicPr>
          <p:nvPr/>
        </p:nvPicPr>
        <p:blipFill>
          <a:blip r:embed="rId3"/>
          <a:stretch>
            <a:fillRect/>
          </a:stretch>
        </p:blipFill>
        <p:spPr>
          <a:xfrm>
            <a:off x="343711" y="628562"/>
            <a:ext cx="5029987" cy="3356087"/>
          </a:xfrm>
          <a:prstGeom prst="rect">
            <a:avLst/>
          </a:prstGeom>
        </p:spPr>
      </p:pic>
      <p:pic>
        <p:nvPicPr>
          <p:cNvPr id="11" name="Picture 10">
            <a:extLst>
              <a:ext uri="{FF2B5EF4-FFF2-40B4-BE49-F238E27FC236}">
                <a16:creationId xmlns:a16="http://schemas.microsoft.com/office/drawing/2014/main" id="{4D2CB8D8-5D55-CE7B-2A15-394897D39245}"/>
              </a:ext>
            </a:extLst>
          </p:cNvPr>
          <p:cNvPicPr>
            <a:picLocks noChangeAspect="1"/>
          </p:cNvPicPr>
          <p:nvPr/>
        </p:nvPicPr>
        <p:blipFill>
          <a:blip r:embed="rId4"/>
          <a:stretch>
            <a:fillRect/>
          </a:stretch>
        </p:blipFill>
        <p:spPr>
          <a:xfrm>
            <a:off x="5861462" y="628562"/>
            <a:ext cx="2814031" cy="3031751"/>
          </a:xfrm>
          <a:prstGeom prst="rect">
            <a:avLst/>
          </a:prstGeom>
        </p:spPr>
      </p:pic>
      <p:sp>
        <p:nvSpPr>
          <p:cNvPr id="13" name="TextBox 12">
            <a:extLst>
              <a:ext uri="{FF2B5EF4-FFF2-40B4-BE49-F238E27FC236}">
                <a16:creationId xmlns:a16="http://schemas.microsoft.com/office/drawing/2014/main" id="{90EC2D24-3FD7-7234-AE67-8CD92FA940D2}"/>
              </a:ext>
            </a:extLst>
          </p:cNvPr>
          <p:cNvSpPr txBox="1"/>
          <p:nvPr/>
        </p:nvSpPr>
        <p:spPr>
          <a:xfrm>
            <a:off x="343711" y="4624123"/>
            <a:ext cx="4572000" cy="307777"/>
          </a:xfrm>
          <a:prstGeom prst="rect">
            <a:avLst/>
          </a:prstGeom>
          <a:noFill/>
        </p:spPr>
        <p:txBody>
          <a:bodyPr wrap="square">
            <a:spAutoFit/>
          </a:bodyPr>
          <a:lstStyle/>
          <a:p>
            <a:r>
              <a:rPr lang="en-US" dirty="0"/>
              <a:t>https://www.youtube.com/watch?v=J7iZd6mv7VA</a:t>
            </a:r>
          </a:p>
        </p:txBody>
      </p:sp>
    </p:spTree>
    <p:extLst>
      <p:ext uri="{BB962C8B-B14F-4D97-AF65-F5344CB8AC3E}">
        <p14:creationId xmlns:p14="http://schemas.microsoft.com/office/powerpoint/2010/main" val="3584038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229F2-B139-6B5D-1AF8-61103E34D3D5}"/>
              </a:ext>
            </a:extLst>
          </p:cNvPr>
          <p:cNvSpPr>
            <a:spLocks noGrp="1"/>
          </p:cNvSpPr>
          <p:nvPr>
            <p:ph type="body" idx="1"/>
          </p:nvPr>
        </p:nvSpPr>
        <p:spPr/>
        <p:txBody>
          <a:bodyPr/>
          <a:lstStyle/>
          <a:p>
            <a:r>
              <a:rPr lang="en-US" dirty="0"/>
              <a:t>https://discoverthreejs.com/book/first-steps/animation-loop/</a:t>
            </a:r>
          </a:p>
        </p:txBody>
      </p:sp>
      <p:sp>
        <p:nvSpPr>
          <p:cNvPr id="3" name="Title 2">
            <a:extLst>
              <a:ext uri="{FF2B5EF4-FFF2-40B4-BE49-F238E27FC236}">
                <a16:creationId xmlns:a16="http://schemas.microsoft.com/office/drawing/2014/main" id="{50B217EE-3295-84B0-94AA-52615EE84964}"/>
              </a:ext>
            </a:extLst>
          </p:cNvPr>
          <p:cNvSpPr>
            <a:spLocks noGrp="1"/>
          </p:cNvSpPr>
          <p:nvPr>
            <p:ph type="ctrTitle"/>
          </p:nvPr>
        </p:nvSpPr>
        <p:spPr/>
        <p:txBody>
          <a:bodyPr/>
          <a:lstStyle/>
          <a:p>
            <a:r>
              <a:rPr lang="en-US" dirty="0"/>
              <a:t>Animation Loop</a:t>
            </a:r>
          </a:p>
        </p:txBody>
      </p:sp>
    </p:spTree>
    <p:extLst>
      <p:ext uri="{BB962C8B-B14F-4D97-AF65-F5344CB8AC3E}">
        <p14:creationId xmlns:p14="http://schemas.microsoft.com/office/powerpoint/2010/main" val="383761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3C1DD2-A31B-5B8B-9C44-0AB9965FAEE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239A39E-E5AB-4A7D-A235-3F12C992DBFB}"/>
              </a:ext>
            </a:extLst>
          </p:cNvPr>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9207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250DFD-1CD4-540F-51D6-8E78ECBA29CB}"/>
              </a:ext>
            </a:extLst>
          </p:cNvPr>
          <p:cNvSpPr>
            <a:spLocks noGrp="1"/>
          </p:cNvSpPr>
          <p:nvPr>
            <p:ph type="body" idx="1"/>
          </p:nvPr>
        </p:nvSpPr>
        <p:spPr/>
        <p:txBody>
          <a:bodyPr/>
          <a:lstStyle/>
          <a:p>
            <a:r>
              <a:rPr lang="en-US" dirty="0">
                <a:hlinkClick r:id="rId2"/>
              </a:rPr>
              <a:t>https://discoverthreejs.com/book/</a:t>
            </a:r>
            <a:endParaRPr lang="en-US" dirty="0"/>
          </a:p>
          <a:p>
            <a:r>
              <a:rPr lang="en-US" dirty="0">
                <a:hlinkClick r:id="rId3"/>
              </a:rPr>
              <a:t>https://threejs.org/docs/</a:t>
            </a:r>
            <a:endParaRPr lang="en-US" dirty="0"/>
          </a:p>
          <a:p>
            <a:r>
              <a:rPr lang="en-US" dirty="0">
                <a:hlinkClick r:id="rId4"/>
              </a:rPr>
              <a:t>https://threejs.org/editor/</a:t>
            </a:r>
            <a:endParaRPr lang="en-US" dirty="0"/>
          </a:p>
          <a:p>
            <a:r>
              <a:rPr lang="en-US" dirty="0">
                <a:hlinkClick r:id="rId5"/>
              </a:rPr>
              <a:t>https://learnopengl.com/Getting-started/Coordinate-Systems</a:t>
            </a:r>
            <a:endParaRPr lang="en-US" dirty="0"/>
          </a:p>
          <a:p>
            <a:endParaRPr lang="en-US" dirty="0"/>
          </a:p>
        </p:txBody>
      </p:sp>
      <p:sp>
        <p:nvSpPr>
          <p:cNvPr id="3" name="Title 2">
            <a:extLst>
              <a:ext uri="{FF2B5EF4-FFF2-40B4-BE49-F238E27FC236}">
                <a16:creationId xmlns:a16="http://schemas.microsoft.com/office/drawing/2014/main" id="{70F6A52B-5C87-8164-EDAD-164CA433D5C3}"/>
              </a:ext>
            </a:extLst>
          </p:cNvPr>
          <p:cNvSpPr>
            <a:spLocks noGrp="1"/>
          </p:cNvSpPr>
          <p:nvPr>
            <p:ph type="ctrTitle"/>
          </p:nvPr>
        </p:nvSpPr>
        <p:spPr/>
        <p:txBody>
          <a:bodyPr/>
          <a:lstStyle/>
          <a:p>
            <a:r>
              <a:rPr lang="en-US" dirty="0"/>
              <a:t>Resources</a:t>
            </a:r>
          </a:p>
        </p:txBody>
      </p:sp>
    </p:spTree>
    <p:extLst>
      <p:ext uri="{BB962C8B-B14F-4D97-AF65-F5344CB8AC3E}">
        <p14:creationId xmlns:p14="http://schemas.microsoft.com/office/powerpoint/2010/main" val="2831957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69E30-1AAC-B3F3-417B-44BCE88F33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547761-53FA-1FBF-6B99-9B9373581E3C}"/>
              </a:ext>
            </a:extLst>
          </p:cNvPr>
          <p:cNvSpPr>
            <a:spLocks noGrp="1"/>
          </p:cNvSpPr>
          <p:nvPr>
            <p:ph type="body" idx="1"/>
          </p:nvPr>
        </p:nvSpPr>
        <p:spPr>
          <a:xfrm>
            <a:off x="479719" y="1072973"/>
            <a:ext cx="5507263" cy="348682"/>
          </a:xfrm>
        </p:spPr>
        <p:txBody>
          <a:bodyPr/>
          <a:lstStyle/>
          <a:p>
            <a:pPr marL="158750" indent="0">
              <a:buNone/>
            </a:pPr>
            <a:r>
              <a:rPr lang="en-US" b="1" i="0" dirty="0">
                <a:solidFill>
                  <a:srgbClr val="212931"/>
                </a:solidFill>
                <a:effectLst/>
                <a:latin typeface="Open Sans" panose="020B0606030504020204" pitchFamily="34" charset="0"/>
              </a:rPr>
              <a:t>The scene is a holder for everything we can see</a:t>
            </a:r>
            <a:r>
              <a:rPr lang="en-US" b="0" i="0" dirty="0">
                <a:solidFill>
                  <a:srgbClr val="212931"/>
                </a:solidFill>
                <a:effectLst/>
                <a:latin typeface="Open Sans" panose="020B0606030504020204" pitchFamily="34" charset="0"/>
              </a:rPr>
              <a:t>.</a:t>
            </a:r>
          </a:p>
          <a:p>
            <a:endParaRPr lang="en-US" dirty="0"/>
          </a:p>
        </p:txBody>
      </p:sp>
      <p:sp>
        <p:nvSpPr>
          <p:cNvPr id="3" name="Title 2">
            <a:extLst>
              <a:ext uri="{FF2B5EF4-FFF2-40B4-BE49-F238E27FC236}">
                <a16:creationId xmlns:a16="http://schemas.microsoft.com/office/drawing/2014/main" id="{79A16AC8-5419-8779-9DD7-E1880E0CABA7}"/>
              </a:ext>
            </a:extLst>
          </p:cNvPr>
          <p:cNvSpPr>
            <a:spLocks noGrp="1"/>
          </p:cNvSpPr>
          <p:nvPr>
            <p:ph type="ctrTitle"/>
          </p:nvPr>
        </p:nvSpPr>
        <p:spPr/>
        <p:txBody>
          <a:bodyPr/>
          <a:lstStyle/>
          <a:p>
            <a:r>
              <a:rPr lang="en" dirty="0"/>
              <a:t>The Scene: </a:t>
            </a:r>
            <a:r>
              <a:rPr lang="en" dirty="0">
                <a:solidFill>
                  <a:schemeClr val="dk2"/>
                </a:solidFill>
              </a:rPr>
              <a:t>a Tiny Universe</a:t>
            </a:r>
            <a:endParaRPr lang="en-US" dirty="0"/>
          </a:p>
        </p:txBody>
      </p:sp>
      <p:sp>
        <p:nvSpPr>
          <p:cNvPr id="5" name="AutoShape 4" descr="Objects added to the Scene live in the scene-graph, &lt;br&gt; a tree of visible objects">
            <a:extLst>
              <a:ext uri="{FF2B5EF4-FFF2-40B4-BE49-F238E27FC236}">
                <a16:creationId xmlns:a16="http://schemas.microsoft.com/office/drawing/2014/main" id="{6E67AC7B-DDAB-57D2-0F5E-5A88143AB616}"/>
              </a:ext>
            </a:extLst>
          </p:cNvPr>
          <p:cNvSpPr>
            <a:spLocks noChangeAspect="1" noChangeArrowheads="1"/>
          </p:cNvSpPr>
          <p:nvPr/>
        </p:nvSpPr>
        <p:spPr bwMode="auto">
          <a:xfrm>
            <a:off x="4419600" y="2419350"/>
            <a:ext cx="1072444" cy="1072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D55FB63C-2B9E-28BB-548E-6317110D0B92}"/>
              </a:ext>
            </a:extLst>
          </p:cNvPr>
          <p:cNvPicPr>
            <a:picLocks noChangeAspect="1"/>
          </p:cNvPicPr>
          <p:nvPr/>
        </p:nvPicPr>
        <p:blipFill>
          <a:blip r:embed="rId2"/>
          <a:stretch>
            <a:fillRect/>
          </a:stretch>
        </p:blipFill>
        <p:spPr>
          <a:xfrm>
            <a:off x="1410600" y="1247314"/>
            <a:ext cx="5929548" cy="3896186"/>
          </a:xfrm>
          <a:prstGeom prst="rect">
            <a:avLst/>
          </a:prstGeom>
        </p:spPr>
      </p:pic>
    </p:spTree>
    <p:extLst>
      <p:ext uri="{BB962C8B-B14F-4D97-AF65-F5344CB8AC3E}">
        <p14:creationId xmlns:p14="http://schemas.microsoft.com/office/powerpoint/2010/main" val="392490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5916A-1B8C-9283-A2B3-F28E9B017A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E99BE9-2028-79CF-28B5-E9D58AD70BDF}"/>
              </a:ext>
            </a:extLst>
          </p:cNvPr>
          <p:cNvSpPr>
            <a:spLocks noGrp="1"/>
          </p:cNvSpPr>
          <p:nvPr>
            <p:ph type="ctrTitle"/>
          </p:nvPr>
        </p:nvSpPr>
        <p:spPr/>
        <p:txBody>
          <a:bodyPr/>
          <a:lstStyle/>
          <a:p>
            <a:r>
              <a:rPr lang="en" dirty="0"/>
              <a:t>The Camera</a:t>
            </a:r>
            <a:endParaRPr lang="en-US" dirty="0"/>
          </a:p>
        </p:txBody>
      </p:sp>
      <p:sp>
        <p:nvSpPr>
          <p:cNvPr id="7" name="TextBox 6">
            <a:extLst>
              <a:ext uri="{FF2B5EF4-FFF2-40B4-BE49-F238E27FC236}">
                <a16:creationId xmlns:a16="http://schemas.microsoft.com/office/drawing/2014/main" id="{3A739C24-D263-3A62-A5E5-DDE4AC12CF7B}"/>
              </a:ext>
            </a:extLst>
          </p:cNvPr>
          <p:cNvSpPr txBox="1"/>
          <p:nvPr/>
        </p:nvSpPr>
        <p:spPr>
          <a:xfrm>
            <a:off x="496711" y="1300832"/>
            <a:ext cx="8461022" cy="2862322"/>
          </a:xfrm>
          <a:prstGeom prst="rect">
            <a:avLst/>
          </a:prstGeom>
          <a:noFill/>
        </p:spPr>
        <p:txBody>
          <a:bodyPr wrap="square">
            <a:spAutoFit/>
          </a:bodyPr>
          <a:lstStyle/>
          <a:p>
            <a:pPr>
              <a:buNone/>
            </a:pPr>
            <a:r>
              <a:rPr lang="en-US" sz="1800" dirty="0"/>
              <a:t>Think of your 3D scene as a </a:t>
            </a:r>
            <a:r>
              <a:rPr lang="en-US" sz="1800" b="1" dirty="0"/>
              <a:t>movie set</a:t>
            </a:r>
            <a:r>
              <a:rPr lang="en-US" sz="1800" dirty="0"/>
              <a:t>, and the camera in Three.js as the </a:t>
            </a:r>
            <a:r>
              <a:rPr lang="en-US" sz="1800" b="1" dirty="0"/>
              <a:t>film camera</a:t>
            </a:r>
            <a:r>
              <a:rPr lang="en-US" sz="1800" dirty="0"/>
              <a:t>. It determines:</a:t>
            </a:r>
          </a:p>
          <a:p>
            <a:pPr>
              <a:buFont typeface="Arial" panose="020B0604020202020204" pitchFamily="34" charset="0"/>
              <a:buChar char="•"/>
            </a:pPr>
            <a:r>
              <a:rPr lang="en-US" sz="1800" dirty="0"/>
              <a:t>Where you are standing (position)</a:t>
            </a:r>
          </a:p>
          <a:p>
            <a:pPr>
              <a:buFont typeface="Arial" panose="020B0604020202020204" pitchFamily="34" charset="0"/>
              <a:buChar char="•"/>
            </a:pPr>
            <a:r>
              <a:rPr lang="en-US" sz="1800" dirty="0"/>
              <a:t>Where you're looking (direction)</a:t>
            </a:r>
          </a:p>
          <a:p>
            <a:pPr>
              <a:buFont typeface="Arial" panose="020B0604020202020204" pitchFamily="34" charset="0"/>
              <a:buChar char="•"/>
            </a:pPr>
            <a:r>
              <a:rPr lang="en-US" sz="1800" dirty="0"/>
              <a:t>What part of the scene is visible (field of view)</a:t>
            </a:r>
          </a:p>
          <a:p>
            <a:endParaRPr lang="en-US" sz="1800" b="0" i="0" dirty="0">
              <a:solidFill>
                <a:srgbClr val="212931"/>
              </a:solidFill>
              <a:effectLst/>
              <a:latin typeface="Open Sans" panose="020B0606030504020204" pitchFamily="34" charset="0"/>
            </a:endParaRPr>
          </a:p>
          <a:p>
            <a:endParaRPr lang="en-US" sz="1800" b="0" i="0" dirty="0">
              <a:solidFill>
                <a:srgbClr val="212931"/>
              </a:solidFill>
              <a:effectLst/>
              <a:latin typeface="Open Sans" panose="020B0606030504020204" pitchFamily="34" charset="0"/>
            </a:endParaRPr>
          </a:p>
          <a:p>
            <a:r>
              <a:rPr lang="en-US" sz="1800" b="0" i="0" dirty="0">
                <a:solidFill>
                  <a:srgbClr val="212931"/>
                </a:solidFill>
                <a:effectLst/>
                <a:latin typeface="Open Sans" panose="020B0606030504020204" pitchFamily="34" charset="0"/>
              </a:rPr>
              <a:t>There are several ways to convert the scene graphic into a human vision friendly format, using techniques called </a:t>
            </a:r>
            <a:r>
              <a:rPr lang="en-US" sz="1800" b="1" i="0" dirty="0">
                <a:solidFill>
                  <a:srgbClr val="212931"/>
                </a:solidFill>
                <a:effectLst/>
                <a:latin typeface="Open Sans" panose="020B0606030504020204" pitchFamily="34" charset="0"/>
              </a:rPr>
              <a:t>projections</a:t>
            </a:r>
            <a:r>
              <a:rPr lang="en-US" sz="1800" b="0" i="0" dirty="0">
                <a:solidFill>
                  <a:srgbClr val="212931"/>
                </a:solidFill>
                <a:effectLst/>
                <a:latin typeface="Open Sans" panose="020B0606030504020204" pitchFamily="34" charset="0"/>
              </a:rPr>
              <a:t>.</a:t>
            </a:r>
          </a:p>
          <a:p>
            <a:endParaRPr lang="en-US" sz="1800" b="0" i="0" dirty="0">
              <a:solidFill>
                <a:srgbClr val="212931"/>
              </a:solidFill>
              <a:effectLst/>
              <a:latin typeface="Open Sans" panose="020B0606030504020204" pitchFamily="34" charset="0"/>
            </a:endParaRPr>
          </a:p>
        </p:txBody>
      </p:sp>
    </p:spTree>
    <p:extLst>
      <p:ext uri="{BB962C8B-B14F-4D97-AF65-F5344CB8AC3E}">
        <p14:creationId xmlns:p14="http://schemas.microsoft.com/office/powerpoint/2010/main" val="3720820391"/>
      </p:ext>
    </p:extLst>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2830</TotalTime>
  <Words>1514</Words>
  <Application>Microsoft Office PowerPoint</Application>
  <PresentationFormat>On-screen Show (16:9)</PresentationFormat>
  <Paragraphs>230</Paragraphs>
  <Slides>56</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Anaheim</vt:lpstr>
      <vt:lpstr>Anton</vt:lpstr>
      <vt:lpstr>Arial</vt:lpstr>
      <vt:lpstr>Catamaran Thin</vt:lpstr>
      <vt:lpstr>DM Sans</vt:lpstr>
      <vt:lpstr>Fira Code</vt:lpstr>
      <vt:lpstr>Muli</vt:lpstr>
      <vt:lpstr>Open Sans</vt:lpstr>
      <vt:lpstr>Varela Round</vt:lpstr>
      <vt:lpstr>Graphic Design Project Proposal XL by Slidesgo</vt:lpstr>
      <vt:lpstr>By Amr Fayez</vt:lpstr>
      <vt:lpstr>Introduction</vt:lpstr>
      <vt:lpstr>3D Model Loaders</vt:lpstr>
      <vt:lpstr>About me</vt:lpstr>
      <vt:lpstr>Introduction</vt:lpstr>
      <vt:lpstr>Installation</vt:lpstr>
      <vt:lpstr>Resources</vt:lpstr>
      <vt:lpstr>The Scene: a Tiny Universe</vt:lpstr>
      <vt:lpstr>The Camera</vt:lpstr>
      <vt:lpstr>The Camera</vt:lpstr>
      <vt:lpstr>PowerPoint Presentation</vt:lpstr>
      <vt:lpstr>The Camera</vt:lpstr>
      <vt:lpstr>Renderer</vt:lpstr>
      <vt:lpstr>device PixelRatio</vt:lpstr>
      <vt:lpstr>Our First Visible Object: Mesh </vt:lpstr>
      <vt:lpstr>Geometry </vt:lpstr>
      <vt:lpstr>Exercise 01 </vt:lpstr>
      <vt:lpstr>Materials</vt:lpstr>
      <vt:lpstr>Material </vt:lpstr>
      <vt:lpstr>PowerPoint Presentation</vt:lpstr>
      <vt:lpstr>Phong Model</vt:lpstr>
      <vt:lpstr>Materials</vt:lpstr>
      <vt:lpstr>Lighting</vt:lpstr>
      <vt:lpstr>Lighting</vt:lpstr>
      <vt:lpstr>PowerPoint Presentation</vt:lpstr>
      <vt:lpstr>PowerPoint Presentation</vt:lpstr>
      <vt:lpstr>PowerPoint Presentation</vt:lpstr>
      <vt:lpstr>Ambient Light</vt:lpstr>
      <vt:lpstr>Lights Properties</vt:lpstr>
      <vt:lpstr>PowerPoint Presentation</vt:lpstr>
      <vt:lpstr>Directional Light</vt:lpstr>
      <vt:lpstr>Shadow</vt:lpstr>
      <vt:lpstr>PowerPoint Presentation</vt:lpstr>
      <vt:lpstr>PowerPoint Presentation</vt:lpstr>
      <vt:lpstr>Translation</vt:lpstr>
      <vt:lpstr>Scaling</vt:lpstr>
      <vt:lpstr>Rotation</vt:lpstr>
      <vt:lpstr>The Other Rotation Class: Quaternions</vt:lpstr>
      <vt:lpstr>Transformation Matrices</vt:lpstr>
      <vt:lpstr>Exercise 03</vt:lpstr>
      <vt:lpstr>Bundlers</vt:lpstr>
      <vt:lpstr>Texture Adding Surface Details</vt:lpstr>
      <vt:lpstr>Bump Map</vt:lpstr>
      <vt:lpstr>PowerPoint Presentation</vt:lpstr>
      <vt:lpstr>Normal Map</vt:lpstr>
      <vt:lpstr>PowerPoint Presentation</vt:lpstr>
      <vt:lpstr>Displacement Map</vt:lpstr>
      <vt:lpstr>Specular maps</vt:lpstr>
      <vt:lpstr>Ambient Occlusion (AO) Map</vt:lpstr>
      <vt:lpstr>Reflection Maps</vt:lpstr>
      <vt:lpstr>Break</vt:lpstr>
      <vt:lpstr>UV mapping </vt:lpstr>
      <vt:lpstr>PowerPoint Presentation</vt:lpstr>
      <vt:lpstr>PowerPoint Presentation</vt:lpstr>
      <vt:lpstr>PowerPoint Presentation</vt:lpstr>
      <vt:lpstr>Animation 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Amro</dc:creator>
  <cp:lastModifiedBy>Amr Fayez</cp:lastModifiedBy>
  <cp:revision>15</cp:revision>
  <dcterms:modified xsi:type="dcterms:W3CDTF">2025-05-18T13:12:30Z</dcterms:modified>
</cp:coreProperties>
</file>